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72" y="19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ko-KR" altLang="en-US" dirty="0"/>
              <a:t>수동 또는 자동으로 </a:t>
            </a:r>
            <a:r>
              <a:rPr lang="en-US" altLang="ko-KR" dirty="0"/>
              <a:t>FAN</a:t>
            </a:r>
            <a:r>
              <a:rPr lang="ko-KR" altLang="en-US" dirty="0"/>
              <a:t>이 동작하여 안전한 시스템 운용 가능 </a:t>
            </a:r>
            <a:endParaRPr lang="en-US" altLang="ko-KR" dirty="0"/>
          </a:p>
          <a:p>
            <a:pPr>
              <a:defRPr/>
            </a:pPr>
            <a:r>
              <a:rPr lang="en-US" altLang="ko-KR" dirty="0" smtClean="0"/>
              <a:t>35</a:t>
            </a:r>
            <a:r>
              <a:rPr lang="en-US" altLang="ko-KR" dirty="0"/>
              <a:t>℃ </a:t>
            </a:r>
            <a:r>
              <a:rPr lang="ko-KR" altLang="en-US" dirty="0"/>
              <a:t>이상일 경우 자동으로 </a:t>
            </a:r>
            <a:r>
              <a:rPr lang="en-US" altLang="ko-KR" dirty="0"/>
              <a:t>FAN </a:t>
            </a:r>
            <a:r>
              <a:rPr lang="ko-KR" altLang="en-US" dirty="0"/>
              <a:t>구동 </a:t>
            </a:r>
            <a:endParaRPr lang="en-US" altLang="ko-KR" dirty="0"/>
          </a:p>
          <a:p>
            <a:pPr>
              <a:defRPr/>
            </a:pPr>
            <a:r>
              <a:rPr lang="ko-KR" altLang="en-US" dirty="0" smtClean="0"/>
              <a:t>고성능 </a:t>
            </a:r>
            <a:r>
              <a:rPr lang="en-US" altLang="ko-KR" dirty="0"/>
              <a:t>FAN 4</a:t>
            </a:r>
            <a:r>
              <a:rPr lang="ko-KR" altLang="en-US" dirty="0"/>
              <a:t>개를 채용하여 신속하게 공기를 순환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817096"/>
            <a:ext cx="5900550" cy="3888432"/>
          </a:xfrm>
        </p:spPr>
        <p:txBody>
          <a:bodyPr/>
          <a:lstStyle/>
          <a:p>
            <a:pPr fontAlgn="base"/>
            <a:r>
              <a:rPr lang="ko-KR" altLang="en-US" dirty="0" smtClean="0"/>
              <a:t>동작 모드 </a:t>
            </a:r>
            <a:r>
              <a:rPr lang="en-US" altLang="ko-KR" dirty="0"/>
              <a:t>: </a:t>
            </a:r>
            <a:r>
              <a:rPr lang="ko-KR" altLang="en-US" dirty="0"/>
              <a:t>자동</a:t>
            </a:r>
            <a:r>
              <a:rPr lang="en-US" altLang="ko-KR" dirty="0"/>
              <a:t>(35°c </a:t>
            </a:r>
            <a:r>
              <a:rPr lang="ko-KR" altLang="en-US" dirty="0"/>
              <a:t>이상</a:t>
            </a:r>
            <a:r>
              <a:rPr lang="en-US" altLang="ko-KR" dirty="0"/>
              <a:t>), </a:t>
            </a:r>
            <a:r>
              <a:rPr lang="ko-KR" altLang="en-US" dirty="0"/>
              <a:t>꺼짐</a:t>
            </a:r>
            <a:r>
              <a:rPr lang="en-US" altLang="ko-KR" dirty="0"/>
              <a:t>, </a:t>
            </a:r>
            <a:r>
              <a:rPr lang="ko-KR" altLang="en-US" dirty="0"/>
              <a:t>수동</a:t>
            </a:r>
          </a:p>
          <a:p>
            <a:pPr fontAlgn="base"/>
            <a:r>
              <a:rPr lang="en-US" altLang="ko-KR" dirty="0" smtClean="0"/>
              <a:t>FAN </a:t>
            </a:r>
            <a:r>
              <a:rPr lang="ko-KR" altLang="en-US" dirty="0"/>
              <a:t>소비전류 </a:t>
            </a:r>
            <a:r>
              <a:rPr lang="en-US" altLang="ko-KR" dirty="0"/>
              <a:t>: </a:t>
            </a:r>
            <a:r>
              <a:rPr lang="en-US" altLang="ko-KR" dirty="0" smtClean="0"/>
              <a:t>900mA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FAN </a:t>
            </a:r>
            <a:r>
              <a:rPr lang="ko-KR" altLang="en-US" dirty="0"/>
              <a:t>회전속도 </a:t>
            </a:r>
            <a:r>
              <a:rPr lang="en-US" altLang="ko-KR" dirty="0"/>
              <a:t>: </a:t>
            </a:r>
            <a:r>
              <a:rPr lang="en-US" altLang="ko-KR" dirty="0" smtClean="0"/>
              <a:t>2,600RPM</a:t>
            </a:r>
            <a:endParaRPr lang="ko-KR" altLang="en-US" dirty="0"/>
          </a:p>
          <a:p>
            <a:pPr fontAlgn="base"/>
            <a:r>
              <a:rPr lang="ko-KR" altLang="en-US" dirty="0" smtClean="0"/>
              <a:t>통풍 </a:t>
            </a:r>
            <a:r>
              <a:rPr lang="ko-KR" altLang="en-US" dirty="0"/>
              <a:t>소음레벨 </a:t>
            </a:r>
            <a:r>
              <a:rPr lang="en-US" altLang="ko-KR" dirty="0"/>
              <a:t>: 40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DC24V / 240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x </a:t>
            </a:r>
            <a:r>
              <a:rPr lang="en-US" altLang="ko-KR" dirty="0" smtClean="0"/>
              <a:t>68.5</a:t>
            </a:r>
            <a:r>
              <a:rPr lang="en-US" altLang="ko-KR" dirty="0" smtClean="0"/>
              <a:t>mm</a:t>
            </a:r>
            <a:r>
              <a:rPr lang="ko-KR" altLang="en-US" dirty="0"/>
              <a:t>	</a:t>
            </a:r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2</a:t>
            </a:r>
            <a:r>
              <a:rPr lang="ko-KR" altLang="en-US" dirty="0"/>
              <a:t>㎏</a:t>
            </a:r>
          </a:p>
          <a:p>
            <a:pPr marL="0" indent="0" fontAlgn="base">
              <a:buNone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Auto Blower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AB4204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712640"/>
            <a:ext cx="2520280" cy="61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75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39</cp:revision>
  <cp:lastPrinted>2022-10-26T06:22:19Z</cp:lastPrinted>
  <dcterms:created xsi:type="dcterms:W3CDTF">2022-10-26T04:41:33Z</dcterms:created>
  <dcterms:modified xsi:type="dcterms:W3CDTF">2023-05-23T02:13:16Z</dcterms:modified>
</cp:coreProperties>
</file>