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9" d="100"/>
          <a:sy n="79" d="100"/>
        </p:scale>
        <p:origin x="-942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320W x </a:t>
            </a:r>
            <a:r>
              <a:rPr lang="en-US" altLang="ko-KR" dirty="0"/>
              <a:t>2CH </a:t>
            </a:r>
            <a:r>
              <a:rPr lang="ko-KR" altLang="en-US" dirty="0"/>
              <a:t>스테레오 오디오 </a:t>
            </a:r>
            <a:r>
              <a:rPr lang="ko-KR" altLang="en-US" dirty="0" smtClean="0"/>
              <a:t>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오디오 </a:t>
            </a:r>
            <a:r>
              <a:rPr lang="ko-KR" altLang="en-US" dirty="0"/>
              <a:t>신호처리 회로에 필요한 </a:t>
            </a:r>
            <a:r>
              <a:rPr lang="ko-KR" altLang="en-US" dirty="0" smtClean="0"/>
              <a:t>레벨증폭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320W(8Ω</a:t>
            </a:r>
            <a:r>
              <a:rPr lang="en-US" altLang="ko-KR" dirty="0"/>
              <a:t>) / </a:t>
            </a:r>
            <a:r>
              <a:rPr lang="en-US" altLang="ko-KR" dirty="0" smtClean="0"/>
              <a:t>480W(4Ω</a:t>
            </a:r>
            <a:r>
              <a:rPr lang="en-US" altLang="ko-KR" dirty="0"/>
              <a:t>), 2CH</a:t>
            </a:r>
            <a:endParaRPr lang="ko-KR" altLang="en-US" dirty="0"/>
          </a:p>
          <a:p>
            <a:r>
              <a:rPr lang="ko-KR" altLang="en-US" dirty="0" smtClean="0"/>
              <a:t>주파수응답</a:t>
            </a:r>
            <a:r>
              <a:rPr lang="en-US" altLang="ko-KR" dirty="0" smtClean="0"/>
              <a:t>	</a:t>
            </a:r>
            <a:r>
              <a:rPr lang="ko-KR" altLang="en-US" dirty="0" smtClean="0"/>
              <a:t> 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20Hz-20kHz</a:t>
            </a:r>
            <a:endParaRPr lang="ko-KR" altLang="en-US" dirty="0"/>
          </a:p>
          <a:p>
            <a:r>
              <a:rPr lang="ko-KR" altLang="en-US" dirty="0"/>
              <a:t>사용 전원 </a:t>
            </a:r>
            <a:r>
              <a:rPr lang="ko-KR" altLang="en-US" dirty="0" smtClean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AC 220V / </a:t>
            </a:r>
            <a:r>
              <a:rPr lang="en-US" altLang="ko-KR" dirty="0" smtClean="0"/>
              <a:t>60Hz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482 x 88 x </a:t>
            </a:r>
            <a:r>
              <a:rPr lang="en-US" altLang="ko-KR" dirty="0" smtClean="0"/>
              <a:t>400mm</a:t>
            </a:r>
            <a:endParaRPr lang="en-US" altLang="ko-KR" dirty="0"/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:</a:t>
            </a:r>
            <a:r>
              <a:rPr lang="en-US" altLang="ko-KR"/>
              <a:t> </a:t>
            </a:r>
            <a:r>
              <a:rPr lang="en-US" altLang="ko-KR" smtClean="0"/>
              <a:t>13kg</a:t>
            </a:r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AMA210</a:t>
            </a:r>
            <a:endParaRPr lang="ko-KR" altLang="en-US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POWER AMP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127.AMA210(모델명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95" b="29718"/>
          <a:stretch/>
        </p:blipFill>
        <p:spPr bwMode="auto">
          <a:xfrm>
            <a:off x="526611" y="1568624"/>
            <a:ext cx="2592291" cy="101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16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582</cp:revision>
  <cp:lastPrinted>2024-01-31T10:03:33Z</cp:lastPrinted>
  <dcterms:created xsi:type="dcterms:W3CDTF">2022-10-26T04:41:33Z</dcterms:created>
  <dcterms:modified xsi:type="dcterms:W3CDTF">2024-02-13T02:30:07Z</dcterms:modified>
</cp:coreProperties>
</file>