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4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550W x </a:t>
            </a:r>
            <a:r>
              <a:rPr lang="en-US" altLang="ko-KR" dirty="0"/>
              <a:t>2CH </a:t>
            </a:r>
            <a:r>
              <a:rPr lang="ko-KR" altLang="en-US" dirty="0"/>
              <a:t>스테레오 오디오 </a:t>
            </a:r>
            <a:r>
              <a:rPr lang="ko-KR" altLang="en-US" dirty="0" smtClean="0"/>
              <a:t>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오디오 </a:t>
            </a:r>
            <a:r>
              <a:rPr lang="ko-KR" altLang="en-US" dirty="0"/>
              <a:t>신호처리 회로에 필요한 </a:t>
            </a:r>
            <a:r>
              <a:rPr lang="ko-KR" altLang="en-US" dirty="0" smtClean="0"/>
              <a:t>레벨증폭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550W(8Ω</a:t>
            </a:r>
            <a:r>
              <a:rPr lang="en-US" altLang="ko-KR" dirty="0"/>
              <a:t>) / </a:t>
            </a:r>
            <a:r>
              <a:rPr lang="en-US" altLang="ko-KR" dirty="0" smtClean="0"/>
              <a:t>820W(4Ω</a:t>
            </a:r>
            <a:r>
              <a:rPr lang="en-US" altLang="ko-KR" dirty="0"/>
              <a:t>), 2CH</a:t>
            </a:r>
            <a:endParaRPr lang="ko-KR" altLang="en-US" dirty="0"/>
          </a:p>
          <a:p>
            <a:r>
              <a:rPr lang="ko-KR" altLang="en-US" dirty="0" smtClean="0"/>
              <a:t>주파수응답</a:t>
            </a:r>
            <a:r>
              <a:rPr lang="en-US" altLang="ko-KR" dirty="0" smtClean="0"/>
              <a:t>	</a:t>
            </a:r>
            <a:r>
              <a:rPr lang="ko-KR" altLang="en-US" dirty="0" smtClean="0"/>
              <a:t>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20Hz-20kHz</a:t>
            </a:r>
            <a:endParaRPr lang="ko-KR" altLang="en-US" dirty="0"/>
          </a:p>
          <a:p>
            <a:r>
              <a:rPr lang="ko-KR" altLang="en-US" dirty="0"/>
              <a:t>사용 전원 </a:t>
            </a:r>
            <a:r>
              <a:rPr lang="ko-KR" altLang="en-US" dirty="0" smtClean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 / </a:t>
            </a:r>
            <a:r>
              <a:rPr lang="en-US" altLang="ko-KR" dirty="0" smtClean="0"/>
              <a:t>60Hz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88 x </a:t>
            </a:r>
            <a:r>
              <a:rPr lang="en-US" altLang="ko-KR" dirty="0" smtClean="0"/>
              <a:t>400mm</a:t>
            </a:r>
            <a:endParaRPr lang="en-US" altLang="ko-KR" dirty="0"/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15kg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AMA216</a:t>
            </a:r>
            <a:endParaRPr lang="ko-KR" altLang="en-US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POWER AMP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28.AMA216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6" b="35572"/>
          <a:stretch/>
        </p:blipFill>
        <p:spPr bwMode="auto">
          <a:xfrm>
            <a:off x="267890" y="1640632"/>
            <a:ext cx="2958282" cy="7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16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585</cp:revision>
  <cp:lastPrinted>2024-01-31T10:03:33Z</cp:lastPrinted>
  <dcterms:created xsi:type="dcterms:W3CDTF">2022-10-26T04:41:33Z</dcterms:created>
  <dcterms:modified xsi:type="dcterms:W3CDTF">2024-02-13T02:30:28Z</dcterms:modified>
</cp:coreProperties>
</file>