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자동 메모리 기능으로 이전 동작 상태 기억 </a:t>
            </a:r>
            <a:endParaRPr lang="en-US" altLang="ko-KR" dirty="0"/>
          </a:p>
          <a:p>
            <a:pPr>
              <a:defRPr/>
            </a:pPr>
            <a:r>
              <a:rPr lang="en-US" altLang="ko-KR" dirty="0" smtClean="0"/>
              <a:t>RANDOM </a:t>
            </a:r>
            <a:r>
              <a:rPr lang="ko-KR" altLang="en-US" dirty="0"/>
              <a:t>및 </a:t>
            </a:r>
            <a:r>
              <a:rPr lang="en-US" altLang="ko-KR" dirty="0"/>
              <a:t>REPEAT </a:t>
            </a:r>
            <a:r>
              <a:rPr lang="ko-KR" altLang="en-US" dirty="0" smtClean="0"/>
              <a:t>재생</a:t>
            </a:r>
            <a:r>
              <a:rPr lang="en-US" altLang="ko-KR" dirty="0" smtClean="0"/>
              <a:t>,</a:t>
            </a:r>
            <a:r>
              <a:rPr lang="en-US" altLang="ko-KR" dirty="0"/>
              <a:t> INTRO </a:t>
            </a:r>
            <a:r>
              <a:rPr lang="ko-KR" altLang="en-US" dirty="0" smtClean="0"/>
              <a:t>기능 </a:t>
            </a:r>
            <a:r>
              <a:rPr lang="ko-KR" altLang="en-US" dirty="0"/>
              <a:t>제공 </a:t>
            </a:r>
            <a:endParaRPr lang="en-US" altLang="ko-KR" dirty="0"/>
          </a:p>
          <a:p>
            <a:pPr>
              <a:defRPr/>
            </a:pPr>
            <a:r>
              <a:rPr lang="en-US" altLang="ko-KR" dirty="0" smtClean="0"/>
              <a:t>CD</a:t>
            </a:r>
            <a:r>
              <a:rPr lang="en-US" altLang="ko-KR" dirty="0"/>
              <a:t>, USB, AUX </a:t>
            </a:r>
            <a:r>
              <a:rPr lang="ko-KR" altLang="en-US" dirty="0"/>
              <a:t>기능</a:t>
            </a:r>
            <a:r>
              <a:rPr lang="en-US" altLang="ko-KR" dirty="0"/>
              <a:t>, MP3, WMA, MP4 </a:t>
            </a:r>
            <a:r>
              <a:rPr lang="ko-KR" altLang="en-US" dirty="0"/>
              <a:t>포맷 재생 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20</a:t>
            </a:r>
            <a:r>
              <a:rPr lang="ko-KR" altLang="en-US" dirty="0"/>
              <a:t>㎐ </a:t>
            </a:r>
            <a:r>
              <a:rPr lang="en-US" altLang="ko-KR" dirty="0"/>
              <a:t>~ 20</a:t>
            </a:r>
            <a:r>
              <a:rPr lang="ko-KR" altLang="en-US" dirty="0"/>
              <a:t>㎑ </a:t>
            </a:r>
            <a:r>
              <a:rPr lang="en-US" altLang="ko-KR" dirty="0"/>
              <a:t>(±3</a:t>
            </a:r>
            <a:r>
              <a:rPr lang="ko-KR" altLang="en-US" dirty="0"/>
              <a:t>㏈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70</a:t>
            </a:r>
            <a:r>
              <a:rPr lang="ko-KR" altLang="en-US" dirty="0"/>
              <a:t>㏈ </a:t>
            </a:r>
            <a:r>
              <a:rPr lang="en-US" altLang="ko-KR" dirty="0"/>
              <a:t>(60</a:t>
            </a:r>
            <a:r>
              <a:rPr lang="ko-KR" altLang="en-US" dirty="0"/>
              <a:t>㏈이상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전고조파의율</a:t>
            </a:r>
            <a:r>
              <a:rPr lang="ko-KR" altLang="en-US" dirty="0" smtClean="0"/>
              <a:t> </a:t>
            </a:r>
            <a:r>
              <a:rPr lang="en-US" altLang="ko-KR" dirty="0"/>
              <a:t>: 0.3% </a:t>
            </a:r>
            <a:r>
              <a:rPr lang="ko-KR" altLang="en-US" dirty="0"/>
              <a:t>이하</a:t>
            </a:r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레벨 </a:t>
            </a:r>
            <a:r>
              <a:rPr lang="en-US" altLang="ko-KR" dirty="0"/>
              <a:t>: BAL : 1.2V (±0.2V), LINE : 900</a:t>
            </a:r>
            <a:r>
              <a:rPr lang="ko-KR" altLang="en-US" dirty="0"/>
              <a:t>㎃ </a:t>
            </a:r>
            <a:r>
              <a:rPr lang="en-US" altLang="ko-KR" dirty="0"/>
              <a:t>(±50</a:t>
            </a:r>
            <a:r>
              <a:rPr lang="ko-KR" altLang="en-US" dirty="0"/>
              <a:t>㎃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채널 </a:t>
            </a:r>
            <a:r>
              <a:rPr lang="ko-KR" altLang="en-US" dirty="0"/>
              <a:t>분리도 </a:t>
            </a:r>
            <a:r>
              <a:rPr lang="en-US" altLang="ko-KR" dirty="0"/>
              <a:t>: 55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사용전원 </a:t>
            </a:r>
            <a:r>
              <a:rPr lang="en-US" altLang="ko-KR" dirty="0"/>
              <a:t>: DC24V / 500</a:t>
            </a:r>
            <a:r>
              <a:rPr lang="ko-KR" altLang="en-US" dirty="0"/>
              <a:t>㎃</a:t>
            </a:r>
          </a:p>
          <a:p>
            <a:pPr fontAlgn="base"/>
            <a:r>
              <a:rPr lang="ko-KR" altLang="en-US" dirty="0" smtClean="0"/>
              <a:t>외형규격</a:t>
            </a:r>
            <a:r>
              <a:rPr lang="en-US" altLang="ko-KR" dirty="0"/>
              <a:t>(W x H x D) : 482 x 44 x </a:t>
            </a:r>
            <a:r>
              <a:rPr lang="en-US" altLang="ko-KR" dirty="0" smtClean="0"/>
              <a:t>350</a:t>
            </a:r>
            <a:r>
              <a:rPr lang="en-US" altLang="ko-KR" dirty="0" smtClean="0"/>
              <a:t>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3.3</a:t>
            </a:r>
            <a:r>
              <a:rPr lang="ko-KR" altLang="en-US" dirty="0" smtClean="0"/>
              <a:t>㎏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CD Player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CD3117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12640"/>
            <a:ext cx="3116957" cy="471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104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29</cp:revision>
  <cp:lastPrinted>2022-10-26T06:22:19Z</cp:lastPrinted>
  <dcterms:created xsi:type="dcterms:W3CDTF">2022-10-26T04:41:33Z</dcterms:created>
  <dcterms:modified xsi:type="dcterms:W3CDTF">2023-05-23T01:06:22Z</dcterms:modified>
</cp:coreProperties>
</file>