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2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자동 메모리 기능으로 이전 동작 상태 기억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USB, AUX </a:t>
            </a:r>
            <a:r>
              <a:rPr lang="ko-KR" altLang="en-US" dirty="0"/>
              <a:t>기능</a:t>
            </a:r>
            <a:r>
              <a:rPr lang="en-US" altLang="ko-KR" dirty="0"/>
              <a:t>, MP3, WMA, MP4 </a:t>
            </a:r>
            <a:r>
              <a:rPr lang="ko-KR" altLang="en-US" dirty="0"/>
              <a:t>포맷 </a:t>
            </a:r>
            <a:r>
              <a:rPr lang="ko-KR" altLang="en-US" dirty="0" smtClean="0"/>
              <a:t>재생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MP3 </a:t>
            </a:r>
            <a:r>
              <a:rPr lang="ko-KR" altLang="en-US" dirty="0"/>
              <a:t>파일 </a:t>
            </a:r>
            <a:r>
              <a:rPr lang="ko-KR" altLang="en-US" dirty="0" err="1"/>
              <a:t>재생시</a:t>
            </a:r>
            <a:r>
              <a:rPr lang="ko-KR" altLang="en-US" dirty="0"/>
              <a:t> 스피드 조정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RANDOM </a:t>
            </a:r>
            <a:r>
              <a:rPr lang="ko-KR" altLang="en-US" dirty="0"/>
              <a:t>및 </a:t>
            </a:r>
            <a:r>
              <a:rPr lang="en-US" altLang="ko-KR" dirty="0"/>
              <a:t>REPEAT </a:t>
            </a:r>
            <a:r>
              <a:rPr lang="ko-KR" altLang="en-US" dirty="0"/>
              <a:t>재생 기능 제공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817096"/>
            <a:ext cx="5900550" cy="3888432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32Hz-20kHz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70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분리도 </a:t>
            </a:r>
            <a:r>
              <a:rPr lang="en-US" altLang="ko-KR" dirty="0"/>
              <a:t>: 70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2Vp.p / XLR, 1Vp.p / RCA 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1.5A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CD Player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CD4107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568624"/>
            <a:ext cx="3140968" cy="64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33</cp:revision>
  <cp:lastPrinted>2022-10-26T06:22:19Z</cp:lastPrinted>
  <dcterms:created xsi:type="dcterms:W3CDTF">2022-10-26T04:41:33Z</dcterms:created>
  <dcterms:modified xsi:type="dcterms:W3CDTF">2023-05-23T01:34:31Z</dcterms:modified>
</cp:coreProperties>
</file>