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6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디지콤보와</a:t>
            </a:r>
            <a:r>
              <a:rPr lang="ko-KR" altLang="en-US" dirty="0"/>
              <a:t> 연동하여 출력채널 및 앰프 확장 </a:t>
            </a:r>
            <a:r>
              <a:rPr lang="ko-KR" altLang="en-US" dirty="0" smtClean="0"/>
              <a:t>가능</a:t>
            </a:r>
            <a:r>
              <a:rPr lang="en-US" altLang="ko-KR" dirty="0" smtClean="0"/>
              <a:t> </a:t>
            </a:r>
          </a:p>
          <a:p>
            <a:pPr fontAlgn="base"/>
            <a:r>
              <a:rPr lang="en-US" altLang="ko-KR" dirty="0"/>
              <a:t>16회선까지 </a:t>
            </a:r>
            <a:r>
              <a:rPr lang="en-US" altLang="ko-KR" dirty="0" err="1"/>
              <a:t>스피커</a:t>
            </a:r>
            <a:r>
              <a:rPr lang="en-US" altLang="ko-KR" dirty="0"/>
              <a:t> </a:t>
            </a:r>
            <a:r>
              <a:rPr lang="en-US" altLang="ko-KR" dirty="0" err="1"/>
              <a:t>회선</a:t>
            </a:r>
            <a:r>
              <a:rPr lang="en-US" altLang="ko-KR" dirty="0"/>
              <a:t> </a:t>
            </a:r>
            <a:r>
              <a:rPr lang="en-US" altLang="ko-KR" dirty="0" err="1"/>
              <a:t>확장</a:t>
            </a:r>
            <a:r>
              <a:rPr lang="en-US" altLang="ko-KR" dirty="0"/>
              <a:t> 및 </a:t>
            </a:r>
            <a:r>
              <a:rPr lang="en-US" altLang="ko-KR" dirty="0" err="1"/>
              <a:t>비상출력</a:t>
            </a:r>
            <a:r>
              <a:rPr lang="en-US" altLang="ko-KR" dirty="0"/>
              <a:t> </a:t>
            </a:r>
            <a:r>
              <a:rPr lang="en-US" altLang="ko-KR" dirty="0" err="1"/>
              <a:t>확장이</a:t>
            </a:r>
            <a:r>
              <a:rPr lang="en-US" altLang="ko-KR" dirty="0"/>
              <a:t> </a:t>
            </a:r>
            <a:r>
              <a:rPr lang="en-US" altLang="ko-KR" dirty="0" err="1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3</a:t>
            </a:r>
            <a:r>
              <a:rPr lang="ko-KR" altLang="en-US" dirty="0"/>
              <a:t>선식 방식 채택</a:t>
            </a:r>
            <a:r>
              <a:rPr lang="en-US" altLang="ko-KR" dirty="0"/>
              <a:t>(ATT </a:t>
            </a:r>
            <a:r>
              <a:rPr lang="ko-KR" altLang="en-US" dirty="0"/>
              <a:t>사용 가능</a:t>
            </a:r>
            <a:r>
              <a:rPr lang="en-US" altLang="ko-KR" dirty="0"/>
              <a:t>) </a:t>
            </a:r>
          </a:p>
          <a:p>
            <a:pPr fontAlgn="base"/>
            <a:r>
              <a:rPr lang="ko-KR" altLang="en-US" dirty="0" smtClean="0"/>
              <a:t>채널당 </a:t>
            </a:r>
            <a:r>
              <a:rPr lang="ko-KR" altLang="en-US" dirty="0"/>
              <a:t>앰프 사용 용량 </a:t>
            </a:r>
            <a:r>
              <a:rPr lang="en-US" altLang="ko-KR" dirty="0"/>
              <a:t>300W </a:t>
            </a:r>
            <a:r>
              <a:rPr lang="ko-KR" altLang="en-US" dirty="0"/>
              <a:t>이하 </a:t>
            </a:r>
            <a:r>
              <a:rPr lang="en-US" altLang="ko-KR" dirty="0"/>
              <a:t>(</a:t>
            </a:r>
            <a:r>
              <a:rPr lang="ko-KR" altLang="en-US" dirty="0"/>
              <a:t>최대 </a:t>
            </a:r>
            <a:r>
              <a:rPr lang="en-US" altLang="ko-KR" dirty="0"/>
              <a:t>1000W</a:t>
            </a:r>
            <a:r>
              <a:rPr lang="ko-KR" altLang="en-US" dirty="0"/>
              <a:t>이내 사용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 채널 </a:t>
            </a:r>
            <a:r>
              <a:rPr lang="en-US" altLang="ko-KR" dirty="0"/>
              <a:t>: 16CH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채널 </a:t>
            </a:r>
            <a:r>
              <a:rPr lang="en-US" altLang="ko-KR" dirty="0"/>
              <a:t>: 16CH</a:t>
            </a:r>
            <a:endParaRPr lang="ko-KR" altLang="en-US" dirty="0"/>
          </a:p>
          <a:p>
            <a:pPr fontAlgn="base"/>
            <a:r>
              <a:rPr lang="en-US" altLang="ko-KR" dirty="0" smtClean="0"/>
              <a:t>EM  </a:t>
            </a:r>
            <a:r>
              <a:rPr lang="ko-KR" altLang="en-US" dirty="0" smtClean="0"/>
              <a:t>출력 </a:t>
            </a:r>
            <a:r>
              <a:rPr lang="en-US" altLang="ko-KR" dirty="0"/>
              <a:t>: 16CH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통신방식</a:t>
            </a:r>
            <a:r>
              <a:rPr lang="en-US" altLang="ko-KR" dirty="0"/>
              <a:t>/</a:t>
            </a:r>
            <a:r>
              <a:rPr lang="ko-KR" altLang="en-US" dirty="0"/>
              <a:t>속도 </a:t>
            </a:r>
            <a:r>
              <a:rPr lang="en-US" altLang="ko-KR" dirty="0"/>
              <a:t>: </a:t>
            </a:r>
            <a:r>
              <a:rPr lang="en-US" altLang="ko-KR" dirty="0" smtClean="0"/>
              <a:t>RS-232/9600bps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최대허용 </a:t>
            </a:r>
            <a:r>
              <a:rPr lang="ko-KR" altLang="en-US" dirty="0"/>
              <a:t>입력 </a:t>
            </a:r>
            <a:r>
              <a:rPr lang="en-US" altLang="ko-KR" dirty="0"/>
              <a:t>: 1000W </a:t>
            </a:r>
            <a:r>
              <a:rPr lang="ko-KR" altLang="en-US" dirty="0"/>
              <a:t>이내 </a:t>
            </a:r>
            <a:r>
              <a:rPr lang="en-US" altLang="ko-KR" dirty="0"/>
              <a:t>(</a:t>
            </a:r>
            <a:r>
              <a:rPr lang="ko-KR" altLang="en-US" dirty="0"/>
              <a:t>채널당 </a:t>
            </a:r>
            <a:r>
              <a:rPr lang="en-US" altLang="ko-KR" dirty="0"/>
              <a:t>300W </a:t>
            </a:r>
            <a:r>
              <a:rPr lang="ko-KR" altLang="en-US" dirty="0"/>
              <a:t>이하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</a:t>
            </a:r>
            <a:r>
              <a:rPr lang="en-US" altLang="ko-KR" dirty="0"/>
              <a:t>(</a:t>
            </a:r>
            <a:r>
              <a:rPr lang="ko-KR" altLang="en-US" dirty="0"/>
              <a:t>최대사용</a:t>
            </a:r>
            <a:r>
              <a:rPr lang="en-US" altLang="ko-KR" dirty="0"/>
              <a:t>) : DC </a:t>
            </a:r>
            <a:r>
              <a:rPr lang="en-US" altLang="ko-KR" dirty="0" smtClean="0"/>
              <a:t>24V/1A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88 </a:t>
            </a:r>
            <a:r>
              <a:rPr lang="en-US" altLang="ko-KR"/>
              <a:t>x </a:t>
            </a:r>
            <a:r>
              <a:rPr lang="en-US" altLang="ko-KR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Combo Expander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CE4216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94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pjm</cp:lastModifiedBy>
  <cp:revision>55</cp:revision>
  <cp:lastPrinted>2022-10-26T06:22:19Z</cp:lastPrinted>
  <dcterms:created xsi:type="dcterms:W3CDTF">2022-10-26T04:41:33Z</dcterms:created>
  <dcterms:modified xsi:type="dcterms:W3CDTF">2023-05-23T07:16:31Z</dcterms:modified>
</cp:coreProperties>
</file>