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90" y="-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파워내장형 오디오믹서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전용 </a:t>
            </a:r>
            <a:r>
              <a:rPr lang="ko-KR" altLang="en-US" dirty="0"/>
              <a:t>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</a:t>
            </a:r>
          </a:p>
          <a:p>
            <a:pPr>
              <a:buFontTx/>
              <a:buChar char="-"/>
            </a:pPr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가능</a:t>
            </a:r>
          </a:p>
          <a:p>
            <a:pPr>
              <a:buFontTx/>
              <a:buChar char="-"/>
            </a:pPr>
            <a:r>
              <a:rPr lang="en-US" altLang="ko-KR" dirty="0" smtClean="0"/>
              <a:t>PC </a:t>
            </a:r>
            <a:r>
              <a:rPr lang="ko-KR" altLang="en-US" dirty="0"/>
              <a:t>없이 수동 제어 가능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120W</a:t>
            </a:r>
            <a:endParaRPr lang="ko-KR" altLang="en-US" dirty="0"/>
          </a:p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채널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6CH / Aux 3CH / 20CH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DC 24V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177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18kg</a:t>
            </a:r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CEA412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AMPLIFIER+LINE CHECKER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.KEVIC\2024.02.01) MAS 신규등록\1. 식별번호\NEW-조달등록사진작업(24.02.08)\1차\113.CEA412(해상도.로고.모델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76536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41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533</cp:revision>
  <cp:lastPrinted>2024-01-31T10:03:33Z</cp:lastPrinted>
  <dcterms:created xsi:type="dcterms:W3CDTF">2022-10-26T04:41:33Z</dcterms:created>
  <dcterms:modified xsi:type="dcterms:W3CDTF">2024-02-13T02:36:38Z</dcterms:modified>
</cp:coreProperties>
</file>