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83" d="100"/>
          <a:sy n="83" d="100"/>
        </p:scale>
        <p:origin x="-85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파워내장형 오디오믹서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전용 </a:t>
            </a:r>
            <a:r>
              <a:rPr lang="ko-KR" altLang="en-US" dirty="0"/>
              <a:t>소프트웨어로 </a:t>
            </a:r>
            <a:r>
              <a:rPr lang="en-US" altLang="ko-KR" dirty="0"/>
              <a:t>PC</a:t>
            </a:r>
            <a:r>
              <a:rPr lang="ko-KR" altLang="en-US" dirty="0"/>
              <a:t>방송 제어</a:t>
            </a:r>
            <a:r>
              <a:rPr lang="en-US" altLang="ko-KR" dirty="0"/>
              <a:t>(</a:t>
            </a:r>
            <a:r>
              <a:rPr lang="ko-KR" altLang="en-US" dirty="0"/>
              <a:t>일반</a:t>
            </a:r>
            <a:r>
              <a:rPr lang="en-US" altLang="ko-KR" dirty="0"/>
              <a:t>/</a:t>
            </a:r>
            <a:r>
              <a:rPr lang="ko-KR" altLang="en-US" dirty="0"/>
              <a:t>비상</a:t>
            </a:r>
            <a:r>
              <a:rPr lang="en-US" altLang="ko-KR" dirty="0"/>
              <a:t>/</a:t>
            </a:r>
            <a:r>
              <a:rPr lang="ko-KR" altLang="en-US" dirty="0"/>
              <a:t>예약</a:t>
            </a:r>
            <a:r>
              <a:rPr lang="en-US" altLang="ko-KR" dirty="0"/>
              <a:t>)</a:t>
            </a:r>
          </a:p>
          <a:p>
            <a:pPr>
              <a:buFontTx/>
              <a:buChar char="-"/>
            </a:pPr>
            <a:r>
              <a:rPr lang="ko-KR" altLang="en-US" dirty="0" smtClean="0"/>
              <a:t>소규모 </a:t>
            </a:r>
            <a:r>
              <a:rPr lang="ko-KR" altLang="en-US" dirty="0"/>
              <a:t>비상방송설비로 화재 접점</a:t>
            </a:r>
            <a:r>
              <a:rPr lang="en-US" altLang="ko-KR" dirty="0"/>
              <a:t>(P</a:t>
            </a:r>
            <a:r>
              <a:rPr lang="ko-KR" altLang="en-US" dirty="0"/>
              <a:t>형</a:t>
            </a:r>
            <a:r>
              <a:rPr lang="en-US" altLang="ko-KR" dirty="0"/>
              <a:t>) </a:t>
            </a:r>
            <a:r>
              <a:rPr lang="ko-KR" altLang="en-US" dirty="0"/>
              <a:t>수신 가능</a:t>
            </a:r>
          </a:p>
          <a:p>
            <a:pPr>
              <a:buFontTx/>
              <a:buChar char="-"/>
            </a:pPr>
            <a:r>
              <a:rPr lang="en-US" altLang="ko-KR" dirty="0" smtClean="0"/>
              <a:t>PC </a:t>
            </a:r>
            <a:r>
              <a:rPr lang="ko-KR" altLang="en-US" dirty="0"/>
              <a:t>없이 수동 제어 가능</a:t>
            </a:r>
          </a:p>
          <a:p>
            <a:pPr>
              <a:buFontTx/>
              <a:buChar char="-"/>
            </a:pPr>
            <a:r>
              <a:rPr lang="ko-KR" altLang="en-US" dirty="0" err="1" smtClean="0"/>
              <a:t>라인체커</a:t>
            </a:r>
            <a:r>
              <a:rPr lang="ko-KR" altLang="en-US" dirty="0" smtClean="0"/>
              <a:t> </a:t>
            </a:r>
            <a:r>
              <a:rPr lang="ko-KR" altLang="en-US" dirty="0"/>
              <a:t>기능 내장으로 선로 상태 체크 가능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/>
              <a:t>정격 출력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800W</a:t>
            </a:r>
            <a:endParaRPr lang="ko-KR" altLang="en-US" dirty="0"/>
          </a:p>
          <a:p>
            <a:r>
              <a:rPr lang="ko-KR" altLang="en-US" dirty="0"/>
              <a:t>입력</a:t>
            </a:r>
            <a:r>
              <a:rPr lang="en-US" altLang="ko-KR" dirty="0"/>
              <a:t>/</a:t>
            </a:r>
            <a:r>
              <a:rPr lang="ko-KR" altLang="en-US" dirty="0"/>
              <a:t>출력 채널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Mic 6CH / Aux 3CH / 20CH</a:t>
            </a:r>
            <a:endParaRPr lang="ko-KR" altLang="en-US" dirty="0"/>
          </a:p>
          <a:p>
            <a:r>
              <a:rPr lang="ko-KR" altLang="en-US" dirty="0" smtClean="0"/>
              <a:t>사용전원</a:t>
            </a:r>
            <a:r>
              <a:rPr lang="en-US" altLang="ko-KR" dirty="0"/>
              <a:t>	</a:t>
            </a:r>
            <a:r>
              <a:rPr lang="en-US" altLang="ko-KR" dirty="0" smtClean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AC 220V / DC 24V</a:t>
            </a:r>
            <a:endParaRPr lang="ko-KR" altLang="en-US" dirty="0"/>
          </a:p>
          <a:p>
            <a:r>
              <a:rPr lang="ko-KR" altLang="en-US" dirty="0"/>
              <a:t>외형 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en-US" altLang="ko-KR" dirty="0"/>
              <a:t> 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482 x 177 x 350mm</a:t>
            </a:r>
          </a:p>
          <a:p>
            <a:r>
              <a:rPr lang="ko-KR" altLang="en-US" dirty="0" smtClean="0"/>
              <a:t>무게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12kg</a:t>
            </a:r>
            <a:endParaRPr lang="en-US" altLang="ko-KR" dirty="0"/>
          </a:p>
          <a:p>
            <a:endParaRPr lang="ko-KR" altLang="en-US" dirty="0"/>
          </a:p>
          <a:p>
            <a:endParaRPr lang="ko-KR" altLang="en-US" dirty="0"/>
          </a:p>
          <a:p>
            <a:endParaRPr lang="ko-KR" altLang="en-US" dirty="0"/>
          </a:p>
          <a:p>
            <a:endParaRPr lang="en-US" altLang="ko-KR" dirty="0" smtClean="0">
              <a:latin typeface="+mj-ea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CEA480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AMPLIFIER+LINE CHECKER</a:t>
            </a:r>
          </a:p>
        </p:txBody>
      </p:sp>
      <p:pic>
        <p:nvPicPr>
          <p:cNvPr id="1026" name="Picture 2" descr="\\kevic-server\mas_contract\01.KEVIC\2024.02.01) MAS 신규등록\1. 식별번호\NEW-조달등록사진작업(24.02.08)\1차\117.CEA480(해상도.로고.모델명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7" y="776536"/>
            <a:ext cx="244827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3074</TotalTime>
  <Words>41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540</cp:revision>
  <cp:lastPrinted>2024-01-31T10:03:33Z</cp:lastPrinted>
  <dcterms:created xsi:type="dcterms:W3CDTF">2022-10-26T04:41:33Z</dcterms:created>
  <dcterms:modified xsi:type="dcterms:W3CDTF">2024-02-13T02:26:31Z</dcterms:modified>
</cp:coreProperties>
</file>