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3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ko-KR" dirty="0"/>
              <a:t>8" 2Way Powered </a:t>
            </a:r>
            <a:r>
              <a:rPr lang="en-US" altLang="ko-KR" dirty="0" smtClean="0"/>
              <a:t>Network Monitor </a:t>
            </a:r>
            <a:r>
              <a:rPr lang="en-US" altLang="ko-KR" dirty="0"/>
              <a:t>Speaker</a:t>
            </a:r>
            <a:endParaRPr lang="ko-KR" altLang="en-US" dirty="0"/>
          </a:p>
          <a:p>
            <a:pPr fontAlgn="base"/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주파수 특성 </a:t>
            </a:r>
            <a:r>
              <a:rPr lang="en-US" altLang="ko-KR" dirty="0"/>
              <a:t>: 58</a:t>
            </a:r>
            <a:r>
              <a:rPr lang="ko-KR" altLang="en-US" dirty="0"/>
              <a:t>㎐ </a:t>
            </a:r>
            <a:r>
              <a:rPr lang="en-US" altLang="ko-KR" dirty="0"/>
              <a:t>~ 20</a:t>
            </a:r>
            <a:r>
              <a:rPr lang="ko-KR" altLang="en-US" dirty="0"/>
              <a:t>㎑</a:t>
            </a:r>
          </a:p>
          <a:p>
            <a:pPr fontAlgn="base"/>
            <a:r>
              <a:rPr lang="ko-KR" altLang="en-US" dirty="0" smtClean="0"/>
              <a:t>정격 </a:t>
            </a:r>
            <a:r>
              <a:rPr lang="ko-KR" altLang="en-US" dirty="0"/>
              <a:t>입력 </a:t>
            </a:r>
            <a:r>
              <a:rPr lang="en-US" altLang="ko-KR" dirty="0"/>
              <a:t>: </a:t>
            </a:r>
            <a:r>
              <a:rPr lang="en-US" altLang="ko-KR" dirty="0" smtClean="0"/>
              <a:t>25</a:t>
            </a:r>
            <a:r>
              <a:rPr lang="en-US" altLang="ko-KR" dirty="0" smtClean="0"/>
              <a:t>0W</a:t>
            </a:r>
            <a:endParaRPr lang="ko-KR" altLang="en-US" dirty="0"/>
          </a:p>
          <a:p>
            <a:pPr fontAlgn="base"/>
            <a:r>
              <a:rPr lang="ko-KR" altLang="en-US" dirty="0" smtClean="0"/>
              <a:t>최대 </a:t>
            </a:r>
            <a:r>
              <a:rPr lang="ko-KR" altLang="en-US" dirty="0" err="1"/>
              <a:t>음압</a:t>
            </a:r>
            <a:r>
              <a:rPr lang="ko-KR" altLang="en-US" dirty="0"/>
              <a:t> 레벨 </a:t>
            </a:r>
            <a:r>
              <a:rPr lang="en-US" altLang="ko-KR" dirty="0"/>
              <a:t>: 124</a:t>
            </a:r>
            <a:r>
              <a:rPr lang="ko-KR" altLang="en-US" dirty="0"/>
              <a:t>㏈</a:t>
            </a:r>
          </a:p>
          <a:p>
            <a:pPr fontAlgn="base"/>
            <a:r>
              <a:rPr lang="ko-KR" altLang="en-US" dirty="0" smtClean="0"/>
              <a:t>지향성 </a:t>
            </a:r>
            <a:r>
              <a:rPr lang="en-US" altLang="ko-KR" dirty="0"/>
              <a:t>: 90° x 90°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캐비넷</a:t>
            </a:r>
            <a:r>
              <a:rPr lang="ko-KR" altLang="en-US" dirty="0" smtClean="0"/>
              <a:t> </a:t>
            </a:r>
            <a:r>
              <a:rPr lang="ko-KR" altLang="en-US" dirty="0"/>
              <a:t>재질 </a:t>
            </a:r>
            <a:r>
              <a:rPr lang="en-US" altLang="ko-KR" dirty="0"/>
              <a:t>: MDF</a:t>
            </a:r>
            <a:endParaRPr lang="ko-KR" altLang="en-US" dirty="0"/>
          </a:p>
          <a:p>
            <a:pPr fontAlgn="base"/>
            <a:r>
              <a:rPr lang="ko-KR" altLang="en-US" dirty="0" smtClean="0"/>
              <a:t>커넥터 </a:t>
            </a:r>
            <a:r>
              <a:rPr lang="en-US" altLang="ko-KR" dirty="0"/>
              <a:t>: </a:t>
            </a:r>
            <a:r>
              <a:rPr lang="en-US" altLang="ko-KR" dirty="0" err="1"/>
              <a:t>EtherCON</a:t>
            </a:r>
            <a:r>
              <a:rPr lang="en-US" altLang="ko-KR" dirty="0"/>
              <a:t> x 2, XLR combo x 2 , XLR(m)</a:t>
            </a:r>
            <a:endParaRPr lang="ko-KR" altLang="en-US" dirty="0"/>
          </a:p>
          <a:p>
            <a:pPr fontAlgn="base"/>
            <a:r>
              <a:rPr lang="ko-KR" altLang="en-US" dirty="0" smtClean="0"/>
              <a:t>네트워크 </a:t>
            </a:r>
            <a:r>
              <a:rPr lang="en-US" altLang="ko-KR" dirty="0"/>
              <a:t>: ULTIMO Dante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400 x 250 x </a:t>
            </a:r>
            <a:r>
              <a:rPr lang="en-US" altLang="ko-KR" dirty="0" smtClean="0"/>
              <a:t>340mm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16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Coaxial Monitor Speaker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CK-082P 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2" y="1352600"/>
            <a:ext cx="1611852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</TotalTime>
  <Words>76</Words>
  <Application>Microsoft Office PowerPoint</Application>
  <PresentationFormat>A4 용지(210x297mm)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184</cp:revision>
  <cp:lastPrinted>2022-10-26T06:22:19Z</cp:lastPrinted>
  <dcterms:created xsi:type="dcterms:W3CDTF">2022-10-26T04:41:33Z</dcterms:created>
  <dcterms:modified xsi:type="dcterms:W3CDTF">2023-06-28T04:54:34Z</dcterms:modified>
</cp:coreProperties>
</file>