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12" 2Way Powered </a:t>
            </a:r>
            <a:r>
              <a:rPr lang="en-US" altLang="ko-KR" dirty="0" smtClean="0"/>
              <a:t>Network Monitor </a:t>
            </a:r>
            <a:r>
              <a:rPr lang="en-US" altLang="ko-KR" dirty="0"/>
              <a:t>Speaker</a:t>
            </a:r>
            <a:endParaRPr lang="ko-KR" altLang="en-US" dirty="0"/>
          </a:p>
          <a:p>
            <a:pPr marL="0" indent="0" fontAlgn="base">
              <a:buNone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400W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90°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커넥터 </a:t>
            </a:r>
            <a:r>
              <a:rPr lang="en-US" altLang="ko-KR" dirty="0"/>
              <a:t>: </a:t>
            </a:r>
            <a:r>
              <a:rPr lang="en-US" altLang="ko-KR" dirty="0" err="1"/>
              <a:t>EtherCON</a:t>
            </a:r>
            <a:r>
              <a:rPr lang="en-US" altLang="ko-KR" dirty="0"/>
              <a:t> x 2, XLR combo x 2 , XLR(m)</a:t>
            </a:r>
            <a:endParaRPr lang="ko-KR" altLang="en-US" dirty="0"/>
          </a:p>
          <a:p>
            <a:pPr fontAlgn="base"/>
            <a:r>
              <a:rPr lang="ko-KR" altLang="en-US" dirty="0" smtClean="0"/>
              <a:t>네트워크 </a:t>
            </a:r>
            <a:r>
              <a:rPr lang="en-US" altLang="ko-KR" dirty="0"/>
              <a:t>: ULTIMO Dante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600 x 330 x </a:t>
            </a:r>
            <a:r>
              <a:rPr lang="en-US" altLang="ko-KR" dirty="0" smtClean="0"/>
              <a:t>450mm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28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Coaxial Monitor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CK-122PN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352600"/>
            <a:ext cx="147740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76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185</cp:revision>
  <cp:lastPrinted>2022-10-26T06:22:19Z</cp:lastPrinted>
  <dcterms:created xsi:type="dcterms:W3CDTF">2022-10-26T04:41:33Z</dcterms:created>
  <dcterms:modified xsi:type="dcterms:W3CDTF">2023-06-28T04:56:26Z</dcterms:modified>
</cp:coreProperties>
</file>