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12“ </a:t>
            </a:r>
            <a:r>
              <a:rPr lang="en-US" altLang="ko-KR" dirty="0"/>
              <a:t>2-Way Full Range Passive Monitor </a:t>
            </a:r>
            <a:r>
              <a:rPr lang="en-US" altLang="ko-KR" dirty="0" smtClean="0"/>
              <a:t>Speaker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/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58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400W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130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90°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MDF</a:t>
            </a:r>
            <a:endParaRPr lang="ko-KR" altLang="en-US" dirty="0"/>
          </a:p>
          <a:p>
            <a:pPr fontAlgn="base"/>
            <a:r>
              <a:rPr lang="ko-KR" altLang="en-US" dirty="0" smtClean="0"/>
              <a:t>네트워크 </a:t>
            </a:r>
            <a:r>
              <a:rPr lang="en-US" altLang="ko-KR" dirty="0"/>
              <a:t>: Passive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550 x 355 x </a:t>
            </a:r>
            <a:r>
              <a:rPr lang="en-US" altLang="ko-KR" dirty="0" smtClean="0"/>
              <a:t>510mm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24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Coaxial Monitor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CK-122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280592"/>
            <a:ext cx="1584176" cy="1362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66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182</cp:revision>
  <cp:lastPrinted>2022-10-26T06:22:19Z</cp:lastPrinted>
  <dcterms:created xsi:type="dcterms:W3CDTF">2022-10-26T04:41:33Z</dcterms:created>
  <dcterms:modified xsi:type="dcterms:W3CDTF">2023-06-28T04:45:49Z</dcterms:modified>
</cp:coreProperties>
</file>