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4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8" 2Way Powered </a:t>
            </a:r>
            <a:r>
              <a:rPr lang="en-US" altLang="ko-KR" dirty="0" smtClean="0"/>
              <a:t>Network Monitor </a:t>
            </a:r>
            <a:r>
              <a:rPr lang="en-US" altLang="ko-KR" dirty="0"/>
              <a:t>Speaker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60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</a:t>
            </a:r>
            <a:r>
              <a:rPr lang="en-US" altLang="ko-KR" dirty="0" smtClean="0"/>
              <a:t>250</a:t>
            </a:r>
            <a:r>
              <a:rPr lang="en-US" altLang="ko-KR" dirty="0" smtClean="0"/>
              <a:t>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114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90°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</a:t>
            </a:r>
            <a:r>
              <a:rPr lang="en-US" altLang="ko-KR" dirty="0" smtClean="0"/>
              <a:t>cabinet</a:t>
            </a:r>
          </a:p>
          <a:p>
            <a:pPr fontAlgn="base"/>
            <a:r>
              <a:rPr lang="ko-KR" altLang="en-US" dirty="0" smtClean="0"/>
              <a:t>커넥터 </a:t>
            </a:r>
            <a:r>
              <a:rPr lang="en-US" altLang="ko-KR" dirty="0" smtClean="0"/>
              <a:t>: </a:t>
            </a:r>
            <a:r>
              <a:rPr lang="fr-FR" altLang="ko-KR" dirty="0" smtClean="0"/>
              <a:t>EtherCON </a:t>
            </a:r>
            <a:r>
              <a:rPr lang="fr-FR" altLang="ko-KR" dirty="0"/>
              <a:t>x 4 , XLR combo x 2, XLR(M)</a:t>
            </a:r>
            <a:endParaRPr lang="ko-KR" altLang="en-US" dirty="0"/>
          </a:p>
          <a:p>
            <a:pPr fontAlgn="base"/>
            <a:r>
              <a:rPr lang="ko-KR" altLang="en-US" dirty="0" smtClean="0"/>
              <a:t>네트워크 </a:t>
            </a:r>
            <a:r>
              <a:rPr lang="en-US" altLang="ko-KR" dirty="0"/>
              <a:t>: BK2 Dante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400 x 250 x </a:t>
            </a:r>
            <a:r>
              <a:rPr lang="en-US" altLang="ko-KR" dirty="0" smtClean="0"/>
              <a:t>340mm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16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Coaxial Monitor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CM-082PN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352600"/>
            <a:ext cx="165258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79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185</cp:revision>
  <cp:lastPrinted>2022-10-26T06:22:19Z</cp:lastPrinted>
  <dcterms:created xsi:type="dcterms:W3CDTF">2022-10-26T04:41:33Z</dcterms:created>
  <dcterms:modified xsi:type="dcterms:W3CDTF">2023-06-28T04:49:18Z</dcterms:modified>
</cp:coreProperties>
</file>