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9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 smtClean="0"/>
              <a:t>12“ </a:t>
            </a:r>
            <a:r>
              <a:rPr lang="en-US" altLang="ko-KR" dirty="0"/>
              <a:t>2-Way Full Range Passive Monitor </a:t>
            </a:r>
            <a:r>
              <a:rPr lang="en-US" altLang="ko-KR" dirty="0" smtClean="0"/>
              <a:t>Speaker</a:t>
            </a:r>
            <a:r>
              <a:rPr lang="ko-KR" altLang="en-US" dirty="0" smtClean="0"/>
              <a:t> 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주파수 특성 </a:t>
            </a:r>
            <a:r>
              <a:rPr lang="en-US" altLang="ko-KR" dirty="0"/>
              <a:t>: 58</a:t>
            </a:r>
            <a:r>
              <a:rPr lang="ko-KR" altLang="en-US" dirty="0"/>
              <a:t>㎐ </a:t>
            </a:r>
            <a:r>
              <a:rPr lang="en-US" altLang="ko-KR" dirty="0"/>
              <a:t>~ 20</a:t>
            </a:r>
            <a:r>
              <a:rPr lang="ko-KR" altLang="en-US" dirty="0"/>
              <a:t>㎑</a:t>
            </a:r>
          </a:p>
          <a:p>
            <a:pPr fontAlgn="base"/>
            <a:r>
              <a:rPr lang="ko-KR" altLang="en-US" dirty="0" smtClean="0"/>
              <a:t>정격 </a:t>
            </a:r>
            <a:r>
              <a:rPr lang="ko-KR" altLang="en-US" dirty="0"/>
              <a:t>입력 </a:t>
            </a:r>
            <a:r>
              <a:rPr lang="en-US" altLang="ko-KR" dirty="0"/>
              <a:t>: 400W</a:t>
            </a:r>
            <a:endParaRPr lang="ko-KR" altLang="en-US" dirty="0"/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 err="1"/>
              <a:t>음압</a:t>
            </a:r>
            <a:r>
              <a:rPr lang="ko-KR" altLang="en-US" dirty="0"/>
              <a:t> 레벨 </a:t>
            </a:r>
            <a:r>
              <a:rPr lang="en-US" altLang="ko-KR" dirty="0"/>
              <a:t>: 130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: 8Ω</a:t>
            </a:r>
            <a:endParaRPr lang="ko-KR" altLang="en-US" dirty="0"/>
          </a:p>
          <a:p>
            <a:pPr fontAlgn="base"/>
            <a:r>
              <a:rPr lang="ko-KR" altLang="en-US" dirty="0" smtClean="0"/>
              <a:t>지향성 </a:t>
            </a:r>
            <a:r>
              <a:rPr lang="en-US" altLang="ko-KR" dirty="0"/>
              <a:t>: 90° x 90°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캐비넷</a:t>
            </a:r>
            <a:r>
              <a:rPr lang="ko-KR" altLang="en-US" dirty="0" smtClean="0"/>
              <a:t> </a:t>
            </a:r>
            <a:r>
              <a:rPr lang="ko-KR" altLang="en-US" dirty="0"/>
              <a:t>재질 </a:t>
            </a:r>
            <a:r>
              <a:rPr lang="en-US" altLang="ko-KR" dirty="0"/>
              <a:t>: Russian birch wooden cabinet</a:t>
            </a:r>
            <a:endParaRPr lang="ko-KR" altLang="en-US" dirty="0"/>
          </a:p>
          <a:p>
            <a:pPr fontAlgn="base"/>
            <a:r>
              <a:rPr lang="ko-KR" altLang="en-US" dirty="0" smtClean="0"/>
              <a:t>네트워크 </a:t>
            </a:r>
            <a:r>
              <a:rPr lang="en-US" altLang="ko-KR" dirty="0"/>
              <a:t>: Passive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550 x 355 x </a:t>
            </a:r>
            <a:r>
              <a:rPr lang="en-US" altLang="ko-KR" dirty="0" smtClean="0"/>
              <a:t>510mm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24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Coaxial Monitor Speaker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smtClean="0"/>
              <a:t>CM-122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1352600"/>
            <a:ext cx="1779035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69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181</cp:revision>
  <cp:lastPrinted>2022-10-26T06:22:19Z</cp:lastPrinted>
  <dcterms:created xsi:type="dcterms:W3CDTF">2022-10-26T04:41:33Z</dcterms:created>
  <dcterms:modified xsi:type="dcterms:W3CDTF">2023-06-28T04:43:51Z</dcterms:modified>
</cp:coreProperties>
</file>