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천장 </a:t>
            </a:r>
            <a:r>
              <a:rPr lang="ko-KR" altLang="en-US" dirty="0" err="1"/>
              <a:t>매립형실링</a:t>
            </a:r>
            <a:r>
              <a:rPr lang="ko-KR" altLang="en-US" dirty="0"/>
              <a:t> 스피커로 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간단하게 설치가 가능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3W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200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1.5</a:t>
            </a:r>
            <a:r>
              <a:rPr lang="ko-KR" altLang="en-US" dirty="0"/>
              <a:t>㏀ </a:t>
            </a:r>
            <a:r>
              <a:rPr lang="en-US" altLang="ko-KR" dirty="0"/>
              <a:t>/ 3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92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타공홀</a:t>
            </a:r>
            <a:r>
              <a:rPr lang="ko-KR" altLang="en-US" dirty="0" smtClean="0"/>
              <a:t> </a:t>
            </a:r>
            <a:r>
              <a:rPr lang="ko-KR" altLang="en-US" dirty="0"/>
              <a:t>지름 </a:t>
            </a:r>
            <a:r>
              <a:rPr lang="en-US" altLang="ko-KR" dirty="0"/>
              <a:t>: 195 ~ </a:t>
            </a:r>
            <a:r>
              <a:rPr lang="en-US" altLang="ko-KR" dirty="0" smtClean="0"/>
              <a:t>200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D) : 227 x </a:t>
            </a:r>
            <a:r>
              <a:rPr lang="en-US" altLang="ko-KR" dirty="0" smtClean="0"/>
              <a:t>118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0.7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Ceiling </a:t>
            </a:r>
            <a:r>
              <a:rPr lang="en-US" altLang="ko-KR" dirty="0"/>
              <a:t>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CS-03W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640632"/>
            <a:ext cx="1224136" cy="98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56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93</cp:revision>
  <cp:lastPrinted>2022-10-26T06:22:19Z</cp:lastPrinted>
  <dcterms:created xsi:type="dcterms:W3CDTF">2022-10-26T04:41:33Z</dcterms:created>
  <dcterms:modified xsi:type="dcterms:W3CDTF">2023-05-30T08:07:27Z</dcterms:modified>
</cp:coreProperties>
</file>