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3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ko-KR" altLang="en-US" dirty="0"/>
              <a:t>천장 </a:t>
            </a:r>
            <a:r>
              <a:rPr lang="ko-KR" altLang="en-US" dirty="0" err="1"/>
              <a:t>매립형실링</a:t>
            </a:r>
            <a:r>
              <a:rPr lang="ko-KR" altLang="en-US" dirty="0"/>
              <a:t> 스피커로 천정 </a:t>
            </a:r>
            <a:r>
              <a:rPr lang="ko-KR" altLang="en-US" dirty="0" err="1"/>
              <a:t>타공</a:t>
            </a:r>
            <a:r>
              <a:rPr lang="ko-KR" altLang="en-US" dirty="0"/>
              <a:t> 후 간단하게 설치가 가능 </a:t>
            </a:r>
            <a:r>
              <a:rPr lang="en-US" altLang="ko-KR" dirty="0" smtClean="0"/>
              <a:t>	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정격 출력 </a:t>
            </a:r>
            <a:r>
              <a:rPr lang="en-US" altLang="ko-KR" dirty="0"/>
              <a:t>: 10W</a:t>
            </a:r>
            <a:endParaRPr lang="ko-KR" altLang="en-US" dirty="0"/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특성 </a:t>
            </a:r>
            <a:r>
              <a:rPr lang="en-US" altLang="ko-KR" dirty="0"/>
              <a:t>: 200</a:t>
            </a:r>
            <a:r>
              <a:rPr lang="ko-KR" altLang="en-US" dirty="0"/>
              <a:t>㎐ </a:t>
            </a:r>
            <a:r>
              <a:rPr lang="en-US" altLang="ko-KR" dirty="0"/>
              <a:t>~ 20</a:t>
            </a:r>
            <a:r>
              <a:rPr lang="ko-KR" altLang="en-US" dirty="0" smtClean="0"/>
              <a:t>㎑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전압 </a:t>
            </a:r>
            <a:r>
              <a:rPr lang="en-US" altLang="ko-KR" dirty="0" smtClean="0"/>
              <a:t>: 100V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/>
              <a:t>: 1</a:t>
            </a:r>
            <a:r>
              <a:rPr lang="ko-KR" altLang="en-US" dirty="0"/>
              <a:t>㏀ </a:t>
            </a:r>
            <a:r>
              <a:rPr lang="en-US" altLang="ko-KR" dirty="0"/>
              <a:t>/ 3</a:t>
            </a:r>
            <a:r>
              <a:rPr lang="ko-KR" altLang="en-US" dirty="0"/>
              <a:t>㏀</a:t>
            </a:r>
          </a:p>
          <a:p>
            <a:pPr fontAlgn="base"/>
            <a:r>
              <a:rPr lang="ko-KR" altLang="en-US" dirty="0" smtClean="0"/>
              <a:t>감도</a:t>
            </a:r>
            <a:r>
              <a:rPr lang="en-US" altLang="ko-KR" dirty="0"/>
              <a:t>(1W/1m) </a:t>
            </a:r>
            <a:r>
              <a:rPr lang="en-US" altLang="ko-KR"/>
              <a:t>: </a:t>
            </a:r>
            <a:r>
              <a:rPr lang="en-US" altLang="ko-KR" smtClean="0"/>
              <a:t>92</a:t>
            </a:r>
            <a:r>
              <a:rPr lang="ko-KR" altLang="en-US" smtClean="0"/>
              <a:t>㏈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타공홀</a:t>
            </a:r>
            <a:r>
              <a:rPr lang="ko-KR" altLang="en-US" dirty="0" smtClean="0"/>
              <a:t> </a:t>
            </a:r>
            <a:r>
              <a:rPr lang="ko-KR" altLang="en-US" dirty="0"/>
              <a:t>지름 </a:t>
            </a:r>
            <a:r>
              <a:rPr lang="en-US" altLang="ko-KR" dirty="0"/>
              <a:t>: 195 ~ </a:t>
            </a:r>
            <a:r>
              <a:rPr lang="en-US" altLang="ko-KR" dirty="0" smtClean="0"/>
              <a:t>200mm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l-GR" altLang="ko-KR" dirty="0"/>
              <a:t> (Φ </a:t>
            </a:r>
            <a:r>
              <a:rPr lang="en-US" altLang="ko-KR" dirty="0"/>
              <a:t>x D</a:t>
            </a:r>
            <a:r>
              <a:rPr lang="en-US" altLang="ko-KR" dirty="0" smtClean="0"/>
              <a:t>) </a:t>
            </a:r>
            <a:r>
              <a:rPr lang="en-US" altLang="ko-KR" dirty="0"/>
              <a:t>: </a:t>
            </a:r>
            <a:r>
              <a:rPr lang="en-US" altLang="ko-KR" dirty="0" smtClean="0"/>
              <a:t>227x 118mm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0.8</a:t>
            </a:r>
            <a:r>
              <a:rPr lang="ko-KR" altLang="en-US" dirty="0"/>
              <a:t>㎏</a:t>
            </a:r>
          </a:p>
          <a:p>
            <a:pPr fontAlgn="base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 smtClean="0"/>
              <a:t>Ceiling </a:t>
            </a:r>
            <a:r>
              <a:rPr lang="en-US" altLang="ko-KR" dirty="0"/>
              <a:t>Speaker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CS-10A 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760" y="1496616"/>
            <a:ext cx="1080119" cy="104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61</Words>
  <Application>Microsoft Office PowerPoint</Application>
  <PresentationFormat>A4 용지(210x297mm)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97</cp:revision>
  <cp:lastPrinted>2022-10-26T06:22:19Z</cp:lastPrinted>
  <dcterms:created xsi:type="dcterms:W3CDTF">2022-10-26T04:41:33Z</dcterms:created>
  <dcterms:modified xsi:type="dcterms:W3CDTF">2023-05-30T08:28:58Z</dcterms:modified>
</cp:coreProperties>
</file>