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자동 메모리 기능으로 이전 동작 상태 기억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RANDOM </a:t>
            </a:r>
            <a:r>
              <a:rPr lang="ko-KR" altLang="en-US" dirty="0"/>
              <a:t>및 </a:t>
            </a:r>
            <a:r>
              <a:rPr lang="en-US" altLang="ko-KR" dirty="0"/>
              <a:t>REPEAT </a:t>
            </a:r>
            <a:r>
              <a:rPr lang="ko-KR" altLang="en-US" dirty="0"/>
              <a:t>재생 기능 제공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CD</a:t>
            </a:r>
            <a:r>
              <a:rPr lang="en-US" altLang="ko-KR" dirty="0"/>
              <a:t>, USB, AUX </a:t>
            </a:r>
            <a:r>
              <a:rPr lang="ko-KR" altLang="en-US" dirty="0"/>
              <a:t>기능</a:t>
            </a:r>
            <a:r>
              <a:rPr lang="en-US" altLang="ko-KR" dirty="0"/>
              <a:t>, MP3, WMA, MP4 </a:t>
            </a:r>
            <a:r>
              <a:rPr lang="ko-KR" altLang="en-US" dirty="0"/>
              <a:t>포맷 재생 </a:t>
            </a:r>
            <a:endParaRPr lang="en-US" altLang="ko-KR" dirty="0"/>
          </a:p>
          <a:p>
            <a:pPr>
              <a:defRPr/>
            </a:pPr>
            <a:r>
              <a:rPr lang="ko-KR" altLang="en-US" dirty="0" smtClean="0"/>
              <a:t>전자식 </a:t>
            </a:r>
            <a:r>
              <a:rPr lang="ko-KR" altLang="en-US" dirty="0"/>
              <a:t>디지털 튜너를 사용 깨끗한 음질 방송이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marL="0" indent="0">
              <a:buNone/>
              <a:defRPr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817096"/>
            <a:ext cx="5900550" cy="3888432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 </a:t>
            </a:r>
            <a:r>
              <a:rPr lang="en-US" altLang="ko-KR" dirty="0"/>
              <a:t>(±3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70</a:t>
            </a:r>
            <a:r>
              <a:rPr lang="ko-KR" altLang="en-US" dirty="0"/>
              <a:t>㏈ </a:t>
            </a:r>
            <a:r>
              <a:rPr lang="en-US" altLang="ko-KR" dirty="0"/>
              <a:t>(60</a:t>
            </a:r>
            <a:r>
              <a:rPr lang="ko-KR" altLang="en-US" dirty="0"/>
              <a:t>㏈이상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0.3%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BAL : 1.2V (±0.2V), LINE : 900</a:t>
            </a:r>
            <a:r>
              <a:rPr lang="ko-KR" altLang="en-US" dirty="0"/>
              <a:t>㎃ </a:t>
            </a:r>
            <a:r>
              <a:rPr lang="en-US" altLang="ko-KR" dirty="0"/>
              <a:t>(±50</a:t>
            </a:r>
            <a:r>
              <a:rPr lang="ko-KR" altLang="en-US" dirty="0"/>
              <a:t>㎃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분리도 </a:t>
            </a:r>
            <a:r>
              <a:rPr lang="en-US" altLang="ko-KR" dirty="0"/>
              <a:t>: 55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en-US" altLang="ko-KR" dirty="0" smtClean="0"/>
              <a:t>FM(22.5kHz </a:t>
            </a:r>
            <a:r>
              <a:rPr lang="en-US" altLang="ko-KR" dirty="0"/>
              <a:t>MOD)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수신 </a:t>
            </a:r>
            <a:r>
              <a:rPr lang="ko-KR" altLang="en-US" dirty="0"/>
              <a:t>주파수 </a:t>
            </a:r>
            <a:r>
              <a:rPr lang="en-US" altLang="ko-KR" dirty="0"/>
              <a:t>: 87.5</a:t>
            </a:r>
            <a:r>
              <a:rPr lang="ko-KR" altLang="en-US" dirty="0"/>
              <a:t>㎒ ∼ </a:t>
            </a:r>
            <a:r>
              <a:rPr lang="en-US" altLang="ko-KR" dirty="0"/>
              <a:t>108.0</a:t>
            </a:r>
            <a:r>
              <a:rPr lang="ko-KR" altLang="en-US" dirty="0"/>
              <a:t>㎒ </a:t>
            </a:r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실용 감도 </a:t>
            </a:r>
            <a:r>
              <a:rPr lang="en-US" altLang="ko-KR" dirty="0"/>
              <a:t>: 11</a:t>
            </a:r>
            <a:r>
              <a:rPr lang="ko-KR" altLang="en-US" dirty="0"/>
              <a:t>㏈</a:t>
            </a:r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0.5%</a:t>
            </a:r>
            <a:r>
              <a:rPr lang="ko-KR" altLang="en-US" dirty="0"/>
              <a:t>이하</a:t>
            </a:r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50</a:t>
            </a:r>
            <a:r>
              <a:rPr lang="ko-KR" altLang="en-US" dirty="0"/>
              <a:t>㏈ 이상</a:t>
            </a:r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BAL : 600</a:t>
            </a:r>
            <a:r>
              <a:rPr lang="ko-KR" altLang="en-US" dirty="0"/>
              <a:t>㎃</a:t>
            </a:r>
            <a:r>
              <a:rPr lang="en-US" altLang="ko-KR" dirty="0"/>
              <a:t>, LINE : 800</a:t>
            </a:r>
            <a:r>
              <a:rPr lang="ko-KR" altLang="en-US" dirty="0"/>
              <a:t>㎃</a:t>
            </a:r>
          </a:p>
          <a:p>
            <a:pPr fontAlgn="base"/>
            <a:r>
              <a:rPr lang="en-US" altLang="ko-KR" dirty="0" smtClean="0"/>
              <a:t>AM(30</a:t>
            </a:r>
            <a:r>
              <a:rPr lang="en-US" altLang="ko-KR" dirty="0"/>
              <a:t>% MOD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수신 </a:t>
            </a:r>
            <a:r>
              <a:rPr lang="ko-KR" altLang="en-US" dirty="0"/>
              <a:t>주파수 </a:t>
            </a:r>
            <a:r>
              <a:rPr lang="en-US" altLang="ko-KR" dirty="0"/>
              <a:t>: 522</a:t>
            </a:r>
            <a:r>
              <a:rPr lang="ko-KR" altLang="en-US" dirty="0"/>
              <a:t>㎐ ∼ </a:t>
            </a:r>
            <a:r>
              <a:rPr lang="en-US" altLang="ko-KR" dirty="0"/>
              <a:t>1,620</a:t>
            </a:r>
            <a:r>
              <a:rPr lang="ko-KR" altLang="en-US" dirty="0"/>
              <a:t>㎑</a:t>
            </a:r>
          </a:p>
          <a:p>
            <a:pPr marL="0" indent="0" fontAlgn="base">
              <a:buNone/>
            </a:pPr>
            <a:r>
              <a:rPr lang="ko-KR" altLang="en-US" dirty="0"/>
              <a:t> </a:t>
            </a:r>
            <a:r>
              <a:rPr lang="ko-KR" altLang="en-US" dirty="0" smtClean="0"/>
              <a:t>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실용 감도 </a:t>
            </a:r>
            <a:r>
              <a:rPr lang="en-US" altLang="ko-KR" dirty="0"/>
              <a:t>: 41dB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2% </a:t>
            </a:r>
            <a:r>
              <a:rPr lang="ko-KR" altLang="en-US" dirty="0"/>
              <a:t>이하</a:t>
            </a:r>
          </a:p>
          <a:p>
            <a:pPr marL="0" indent="0" fontAlgn="base">
              <a:buNone/>
            </a:pPr>
            <a:r>
              <a:rPr lang="ko-KR" altLang="en-US" dirty="0" smtClean="0"/>
              <a:t>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40</a:t>
            </a:r>
            <a:r>
              <a:rPr lang="ko-KR" altLang="en-US" dirty="0"/>
              <a:t>㏈이상</a:t>
            </a:r>
          </a:p>
          <a:p>
            <a:pPr marL="0" indent="0" fontAlgn="base">
              <a:buNone/>
            </a:pPr>
            <a:r>
              <a:rPr lang="ko-KR" altLang="en-US" dirty="0" smtClean="0"/>
              <a:t>    </a:t>
            </a: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BAL : 600</a:t>
            </a:r>
            <a:r>
              <a:rPr lang="ko-KR" altLang="en-US" dirty="0"/>
              <a:t>㎃</a:t>
            </a:r>
            <a:r>
              <a:rPr lang="en-US" altLang="ko-KR" dirty="0"/>
              <a:t>, LINE : 800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/>
              <a:t>/</a:t>
            </a:r>
            <a:r>
              <a:rPr lang="ko-KR" altLang="en-US" dirty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500</a:t>
            </a:r>
            <a:r>
              <a:rPr lang="ko-KR" altLang="en-US" dirty="0"/>
              <a:t>㎃ 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</a:t>
            </a:r>
            <a:r>
              <a:rPr lang="en-US" altLang="ko-KR" dirty="0" smtClean="0"/>
              <a:t>mm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무게</a:t>
            </a:r>
            <a:r>
              <a:rPr lang="en-US" altLang="ko-KR" dirty="0" smtClean="0"/>
              <a:t>: 3.6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CD Player &amp; Tuner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CT3117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712640"/>
            <a:ext cx="2880320" cy="54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218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32</cp:revision>
  <cp:lastPrinted>2022-10-26T06:22:19Z</cp:lastPrinted>
  <dcterms:created xsi:type="dcterms:W3CDTF">2022-10-26T04:41:33Z</dcterms:created>
  <dcterms:modified xsi:type="dcterms:W3CDTF">2023-05-23T01:13:43Z</dcterms:modified>
</cp:coreProperties>
</file>