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812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자동 메모리 기능으로 이전 동작 상태 기억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CD</a:t>
            </a:r>
            <a:r>
              <a:rPr lang="en-US" altLang="ko-KR" dirty="0"/>
              <a:t>, USB, AUX </a:t>
            </a:r>
            <a:r>
              <a:rPr lang="ko-KR" altLang="en-US" dirty="0"/>
              <a:t>기능</a:t>
            </a:r>
            <a:r>
              <a:rPr lang="en-US" altLang="ko-KR" dirty="0"/>
              <a:t>, MP3, WMA, MP4 </a:t>
            </a:r>
            <a:r>
              <a:rPr lang="ko-KR" altLang="en-US" dirty="0"/>
              <a:t>포맷 </a:t>
            </a:r>
            <a:r>
              <a:rPr lang="ko-KR" altLang="en-US" dirty="0" smtClean="0"/>
              <a:t>재생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CD</a:t>
            </a:r>
            <a:r>
              <a:rPr lang="en-US" altLang="ko-KR" dirty="0"/>
              <a:t>, MP3 </a:t>
            </a:r>
            <a:r>
              <a:rPr lang="ko-KR" altLang="en-US" dirty="0"/>
              <a:t>파일 </a:t>
            </a:r>
            <a:r>
              <a:rPr lang="ko-KR" altLang="en-US" dirty="0" err="1"/>
              <a:t>재생시</a:t>
            </a:r>
            <a:r>
              <a:rPr lang="ko-KR" altLang="en-US" dirty="0"/>
              <a:t> 스피드 조정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RANDOM </a:t>
            </a:r>
            <a:r>
              <a:rPr lang="ko-KR" altLang="en-US" dirty="0"/>
              <a:t>및 </a:t>
            </a:r>
            <a:r>
              <a:rPr lang="en-US" altLang="ko-KR" dirty="0"/>
              <a:t>REPEAT </a:t>
            </a:r>
            <a:r>
              <a:rPr lang="ko-KR" altLang="en-US" dirty="0"/>
              <a:t>재생 기능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/>
              <a:t>라디오는 </a:t>
            </a:r>
            <a:r>
              <a:rPr lang="en-US" altLang="ko-KR" dirty="0"/>
              <a:t>FM1, FM2, AM </a:t>
            </a:r>
            <a:r>
              <a:rPr lang="ko-KR" altLang="en-US" dirty="0"/>
              <a:t>각 </a:t>
            </a:r>
            <a:r>
              <a:rPr lang="en-US" altLang="ko-KR" dirty="0"/>
              <a:t>10</a:t>
            </a:r>
            <a:r>
              <a:rPr lang="ko-KR" altLang="en-US" dirty="0"/>
              <a:t>개 </a:t>
            </a:r>
            <a:r>
              <a:rPr lang="en-US" altLang="ko-KR" dirty="0"/>
              <a:t>(</a:t>
            </a:r>
            <a:r>
              <a:rPr lang="ko-KR" altLang="en-US" dirty="0"/>
              <a:t>총 </a:t>
            </a:r>
            <a:r>
              <a:rPr lang="en-US" altLang="ko-KR" dirty="0"/>
              <a:t>30</a:t>
            </a:r>
            <a:r>
              <a:rPr lang="ko-KR" altLang="en-US" dirty="0"/>
              <a:t>개</a:t>
            </a:r>
            <a:r>
              <a:rPr lang="en-US" altLang="ko-KR" dirty="0"/>
              <a:t>) </a:t>
            </a:r>
            <a:r>
              <a:rPr lang="ko-KR" altLang="en-US" dirty="0"/>
              <a:t>저장 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817096"/>
            <a:ext cx="5900550" cy="3888432"/>
          </a:xfrm>
        </p:spPr>
        <p:txBody>
          <a:bodyPr/>
          <a:lstStyle/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</a:t>
            </a:r>
            <a:r>
              <a:rPr lang="en-US" altLang="ko-KR" dirty="0" smtClean="0"/>
              <a:t>32</a:t>
            </a:r>
            <a:r>
              <a:rPr lang="ko-KR" altLang="en-US" dirty="0" smtClean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 </a:t>
            </a:r>
            <a:r>
              <a:rPr lang="en-US" altLang="ko-KR" dirty="0"/>
              <a:t>(±3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70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0.12% </a:t>
            </a:r>
            <a:r>
              <a:rPr lang="ko-KR" altLang="en-US" dirty="0"/>
              <a:t>이상</a:t>
            </a:r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레벨 </a:t>
            </a:r>
            <a:r>
              <a:rPr lang="en-US" altLang="ko-KR" dirty="0"/>
              <a:t>: RCA : 1Vpp, XLR : 2Vpp</a:t>
            </a:r>
            <a:endParaRPr lang="ko-KR" altLang="en-US" dirty="0"/>
          </a:p>
          <a:p>
            <a:pPr fontAlgn="base"/>
            <a:r>
              <a:rPr lang="ko-KR" altLang="en-US" dirty="0" smtClean="0"/>
              <a:t>채널 </a:t>
            </a:r>
            <a:r>
              <a:rPr lang="ko-KR" altLang="en-US" dirty="0"/>
              <a:t>분리도 </a:t>
            </a:r>
            <a:r>
              <a:rPr lang="en-US" altLang="ko-KR" dirty="0"/>
              <a:t>: 70</a:t>
            </a:r>
            <a:r>
              <a:rPr lang="ko-KR" altLang="en-US" dirty="0"/>
              <a:t>㏈</a:t>
            </a:r>
          </a:p>
          <a:p>
            <a:pPr fontAlgn="base"/>
            <a:r>
              <a:rPr lang="en-US" altLang="ko-KR" dirty="0" smtClean="0"/>
              <a:t>FM(22.5kHz </a:t>
            </a:r>
            <a:r>
              <a:rPr lang="en-US" altLang="ko-KR" dirty="0"/>
              <a:t>MOD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수신 </a:t>
            </a:r>
            <a:r>
              <a:rPr lang="ko-KR" altLang="en-US" dirty="0"/>
              <a:t>주파수 </a:t>
            </a:r>
            <a:r>
              <a:rPr lang="en-US" altLang="ko-KR" dirty="0"/>
              <a:t>: 87.5</a:t>
            </a:r>
            <a:r>
              <a:rPr lang="ko-KR" altLang="en-US" dirty="0"/>
              <a:t>㎒ ∼ </a:t>
            </a:r>
            <a:r>
              <a:rPr lang="en-US" altLang="ko-KR" dirty="0" smtClean="0"/>
              <a:t>108</a:t>
            </a:r>
            <a:r>
              <a:rPr lang="ko-KR" altLang="en-US" dirty="0" smtClean="0"/>
              <a:t>㎒ 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실용감도 </a:t>
            </a:r>
            <a:r>
              <a:rPr lang="en-US" altLang="ko-KR" dirty="0"/>
              <a:t>: 11</a:t>
            </a:r>
            <a:r>
              <a:rPr lang="ko-KR" altLang="en-US" dirty="0"/>
              <a:t>㏈</a:t>
            </a:r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0.5</a:t>
            </a:r>
            <a:r>
              <a:rPr lang="en-US" altLang="ko-KR" dirty="0" smtClean="0"/>
              <a:t>% </a:t>
            </a:r>
            <a:r>
              <a:rPr lang="ko-KR" altLang="en-US" dirty="0" smtClean="0"/>
              <a:t>이하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50</a:t>
            </a:r>
            <a:r>
              <a:rPr lang="ko-KR" altLang="en-US" dirty="0"/>
              <a:t>㏈ 이상</a:t>
            </a:r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출력 </a:t>
            </a:r>
            <a:r>
              <a:rPr lang="ko-KR" altLang="en-US" dirty="0"/>
              <a:t>레벨 </a:t>
            </a:r>
            <a:r>
              <a:rPr lang="en-US" altLang="ko-KR" dirty="0"/>
              <a:t>: RCA : 800</a:t>
            </a:r>
            <a:r>
              <a:rPr lang="ko-KR" altLang="en-US" dirty="0"/>
              <a:t>㎷</a:t>
            </a:r>
            <a:r>
              <a:rPr lang="en-US" altLang="ko-KR" dirty="0" err="1"/>
              <a:t>pp</a:t>
            </a:r>
            <a:r>
              <a:rPr lang="en-US" altLang="ko-KR" dirty="0"/>
              <a:t>, XLR : 1.6Vpp</a:t>
            </a:r>
            <a:endParaRPr lang="ko-KR" altLang="en-US" dirty="0"/>
          </a:p>
          <a:p>
            <a:pPr fontAlgn="base"/>
            <a:r>
              <a:rPr lang="en-US" altLang="ko-KR" dirty="0" smtClean="0"/>
              <a:t>AM(30</a:t>
            </a:r>
            <a:r>
              <a:rPr lang="en-US" altLang="ko-KR" dirty="0"/>
              <a:t>% MOD)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수신 </a:t>
            </a:r>
            <a:r>
              <a:rPr lang="ko-KR" altLang="en-US" dirty="0"/>
              <a:t>주파수 </a:t>
            </a:r>
            <a:r>
              <a:rPr lang="en-US" altLang="ko-KR" dirty="0"/>
              <a:t>: 522</a:t>
            </a:r>
            <a:r>
              <a:rPr lang="ko-KR" altLang="en-US" dirty="0"/>
              <a:t>㎐ ∼ </a:t>
            </a:r>
            <a:r>
              <a:rPr lang="en-US" altLang="ko-KR" dirty="0"/>
              <a:t>1,611</a:t>
            </a:r>
            <a:r>
              <a:rPr lang="ko-KR" altLang="en-US" dirty="0" smtClean="0"/>
              <a:t>㎑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실용감도 </a:t>
            </a:r>
            <a:r>
              <a:rPr lang="en-US" altLang="ko-KR" dirty="0"/>
              <a:t>: 41dB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전</a:t>
            </a:r>
            <a:r>
              <a:rPr lang="ko-KR" altLang="en-US" dirty="0" err="1" smtClean="0"/>
              <a:t>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0.5% </a:t>
            </a:r>
            <a:r>
              <a:rPr lang="ko-KR" altLang="en-US" dirty="0"/>
              <a:t>이하</a:t>
            </a:r>
          </a:p>
          <a:p>
            <a:pPr marL="0" indent="0" fontAlgn="base">
              <a:buNone/>
            </a:pPr>
            <a:r>
              <a:rPr lang="ko-KR" altLang="en-US" dirty="0"/>
              <a:t> </a:t>
            </a:r>
            <a:r>
              <a:rPr lang="ko-KR" altLang="en-US" dirty="0" smtClean="0"/>
              <a:t>   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40</a:t>
            </a:r>
            <a:r>
              <a:rPr lang="ko-KR" altLang="en-US" dirty="0"/>
              <a:t>㏈ 이상</a:t>
            </a:r>
          </a:p>
          <a:p>
            <a:pPr marL="0" indent="0" fontAlgn="base">
              <a:buNone/>
            </a:pPr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출력 </a:t>
            </a:r>
            <a:r>
              <a:rPr lang="ko-KR" altLang="en-US" dirty="0"/>
              <a:t>레벨 </a:t>
            </a:r>
            <a:r>
              <a:rPr lang="en-US" altLang="ko-KR" dirty="0"/>
              <a:t>: RCA : 800</a:t>
            </a:r>
            <a:r>
              <a:rPr lang="ko-KR" altLang="en-US" dirty="0"/>
              <a:t>㎷</a:t>
            </a:r>
            <a:r>
              <a:rPr lang="en-US" altLang="ko-KR" dirty="0" err="1"/>
              <a:t>pp</a:t>
            </a:r>
            <a:r>
              <a:rPr lang="en-US" altLang="ko-KR" dirty="0"/>
              <a:t>, XLR : 1.6Vpp</a:t>
            </a:r>
            <a:endParaRPr lang="ko-KR" altLang="en-US" dirty="0"/>
          </a:p>
          <a:p>
            <a:pPr fontAlgn="base"/>
            <a:r>
              <a:rPr lang="ko-KR" altLang="en-US" dirty="0" smtClean="0"/>
              <a:t>통신 방식</a:t>
            </a:r>
            <a:r>
              <a:rPr lang="en-US" altLang="ko-KR" dirty="0"/>
              <a:t>/</a:t>
            </a:r>
            <a:r>
              <a:rPr lang="ko-KR" altLang="en-US" dirty="0"/>
              <a:t>속도 </a:t>
            </a:r>
            <a:r>
              <a:rPr lang="en-US" altLang="ko-KR" dirty="0"/>
              <a:t>: RS-232 / 9,600bps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ko-KR" altLang="en-US" dirty="0"/>
              <a:t>약 </a:t>
            </a:r>
            <a:r>
              <a:rPr lang="en-US" altLang="ko-KR" dirty="0"/>
              <a:t>DC24V / 500</a:t>
            </a:r>
            <a:r>
              <a:rPr lang="ko-KR" altLang="en-US" dirty="0"/>
              <a:t>㎃ 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</a:t>
            </a:r>
            <a:r>
              <a:rPr lang="en-US" altLang="ko-KR" dirty="0" smtClean="0"/>
              <a:t>350</a:t>
            </a:r>
            <a:r>
              <a:rPr lang="en-US" altLang="ko-KR" dirty="0" smtClean="0"/>
              <a:t>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3.5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CD Player &amp; Tuner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CT4107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568624"/>
            <a:ext cx="3068960" cy="604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221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35</cp:revision>
  <cp:lastPrinted>2022-10-26T06:22:19Z</cp:lastPrinted>
  <dcterms:created xsi:type="dcterms:W3CDTF">2022-10-26T04:41:33Z</dcterms:created>
  <dcterms:modified xsi:type="dcterms:W3CDTF">2023-05-23T01:52:40Z</dcterms:modified>
</cp:coreProperties>
</file>