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9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2 TONE, 4</a:t>
            </a:r>
            <a:r>
              <a:rPr lang="ko-KR" altLang="en-US" dirty="0"/>
              <a:t>음계</a:t>
            </a:r>
            <a:r>
              <a:rPr lang="en-US" altLang="ko-KR" dirty="0"/>
              <a:t>(</a:t>
            </a:r>
            <a:r>
              <a:rPr lang="ko-KR" altLang="en-US" dirty="0" err="1"/>
              <a:t>도미솔도</a:t>
            </a:r>
            <a:r>
              <a:rPr lang="en-US" altLang="ko-KR" dirty="0"/>
              <a:t>, </a:t>
            </a:r>
            <a:r>
              <a:rPr lang="ko-KR" altLang="en-US" dirty="0" err="1"/>
              <a:t>도솔미도</a:t>
            </a:r>
            <a:r>
              <a:rPr lang="en-US" altLang="ko-KR" dirty="0"/>
              <a:t>) </a:t>
            </a:r>
            <a:r>
              <a:rPr lang="ko-KR" altLang="en-US" dirty="0" err="1"/>
              <a:t>챠임과</a:t>
            </a:r>
            <a:r>
              <a:rPr lang="ko-KR" altLang="en-US" dirty="0"/>
              <a:t> </a:t>
            </a:r>
            <a:r>
              <a:rPr lang="en-US" altLang="ko-KR" dirty="0"/>
              <a:t>2</a:t>
            </a:r>
            <a:r>
              <a:rPr lang="ko-KR" altLang="en-US" dirty="0"/>
              <a:t>가지 사이렌 내장 </a:t>
            </a:r>
            <a:r>
              <a:rPr lang="en-US" altLang="ko-KR" dirty="0" smtClean="0"/>
              <a:t> </a:t>
            </a:r>
          </a:p>
          <a:p>
            <a:pPr fontAlgn="base"/>
            <a:r>
              <a:rPr lang="ko-KR" altLang="en-US" dirty="0" err="1" smtClean="0"/>
              <a:t>보이스</a:t>
            </a:r>
            <a:r>
              <a:rPr lang="ko-KR" altLang="en-US" dirty="0" smtClean="0"/>
              <a:t> </a:t>
            </a:r>
            <a:r>
              <a:rPr lang="ko-KR" altLang="en-US" dirty="0"/>
              <a:t>파일 기능으로 트랙을 나누어서 최대 </a:t>
            </a:r>
            <a:r>
              <a:rPr lang="en-US" altLang="ko-KR" dirty="0"/>
              <a:t>6</a:t>
            </a:r>
            <a:r>
              <a:rPr lang="ko-KR" altLang="en-US" dirty="0"/>
              <a:t>분까지 녹음 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차임 </a:t>
            </a:r>
            <a:r>
              <a:rPr lang="ko-KR" altLang="en-US" dirty="0"/>
              <a:t>트랙 </a:t>
            </a:r>
            <a:r>
              <a:rPr lang="en-US" altLang="ko-KR" dirty="0"/>
              <a:t>: 5</a:t>
            </a:r>
            <a:r>
              <a:rPr lang="ko-KR" altLang="en-US" dirty="0"/>
              <a:t>가지 </a:t>
            </a:r>
            <a:r>
              <a:rPr lang="en-US" altLang="ko-KR" dirty="0"/>
              <a:t>(2</a:t>
            </a:r>
            <a:r>
              <a:rPr lang="ko-KR" altLang="en-US" dirty="0"/>
              <a:t>분</a:t>
            </a:r>
            <a:r>
              <a:rPr lang="en-US" altLang="ko-KR" dirty="0"/>
              <a:t>)</a:t>
            </a:r>
          </a:p>
          <a:p>
            <a:pPr fontAlgn="base"/>
            <a:r>
              <a:rPr lang="ko-KR" altLang="en-US" dirty="0" err="1" smtClean="0"/>
              <a:t>보이스</a:t>
            </a:r>
            <a:r>
              <a:rPr lang="ko-KR" altLang="en-US" dirty="0" smtClean="0"/>
              <a:t> </a:t>
            </a:r>
            <a:r>
              <a:rPr lang="ko-KR" altLang="en-US" dirty="0"/>
              <a:t>파일 녹음용량 </a:t>
            </a:r>
            <a:r>
              <a:rPr lang="en-US" altLang="ko-KR" dirty="0"/>
              <a:t>: 6</a:t>
            </a:r>
            <a:r>
              <a:rPr lang="ko-KR" altLang="en-US" dirty="0"/>
              <a:t>분 </a:t>
            </a:r>
            <a:r>
              <a:rPr lang="en-US" altLang="ko-KR" dirty="0"/>
              <a:t>(8</a:t>
            </a:r>
            <a:r>
              <a:rPr lang="ko-KR" altLang="en-US" dirty="0"/>
              <a:t>㎑ 샘플링 녹음 시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통신 방식</a:t>
            </a:r>
            <a:r>
              <a:rPr lang="en-US" altLang="ko-KR" dirty="0"/>
              <a:t>/</a:t>
            </a:r>
            <a:r>
              <a:rPr lang="ko-KR" altLang="en-US" dirty="0"/>
              <a:t>속도 </a:t>
            </a:r>
            <a:r>
              <a:rPr lang="en-US" altLang="ko-KR" dirty="0"/>
              <a:t>: RS-232 / 9,600bps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DC24V </a:t>
            </a:r>
            <a:r>
              <a:rPr lang="en-US" altLang="ko-KR" dirty="0"/>
              <a:t>/ 500</a:t>
            </a:r>
            <a:r>
              <a:rPr lang="ko-KR" altLang="en-US" dirty="0"/>
              <a:t>㎃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44 x 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3.4</a:t>
            </a:r>
            <a:r>
              <a:rPr lang="ko-KR" altLang="en-US" dirty="0" smtClean="0"/>
              <a:t>㎏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fontAlgn="base"/>
            <a:r>
              <a:rPr lang="en-US" altLang="ko-KR" dirty="0"/>
              <a:t>Chime &amp; Voice </a:t>
            </a:r>
            <a:r>
              <a:rPr lang="en-US" altLang="ko-KR" dirty="0" smtClean="0"/>
              <a:t>File</a:t>
            </a: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CV3108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1568624"/>
            <a:ext cx="3024336" cy="628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85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41</cp:revision>
  <cp:lastPrinted>2022-10-26T06:22:19Z</cp:lastPrinted>
  <dcterms:created xsi:type="dcterms:W3CDTF">2022-10-26T04:41:33Z</dcterms:created>
  <dcterms:modified xsi:type="dcterms:W3CDTF">2023-05-22T09:12:33Z</dcterms:modified>
</cp:coreProperties>
</file>