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186" y="-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</a:t>
            </a:r>
            <a:r>
              <a:rPr lang="ko-KR" altLang="en-US" dirty="0"/>
              <a:t>용 디지털 파워 앰프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HPF </a:t>
            </a:r>
            <a:r>
              <a:rPr lang="en-US" altLang="ko-KR" dirty="0"/>
              <a:t>300Hz (Slope 12dB/</a:t>
            </a:r>
            <a:r>
              <a:rPr lang="en-US" altLang="ko-KR" dirty="0" err="1"/>
              <a:t>oct</a:t>
            </a:r>
            <a:r>
              <a:rPr lang="en-US" altLang="ko-KR" dirty="0"/>
              <a:t>)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DC </a:t>
            </a:r>
            <a:r>
              <a:rPr lang="en-US" altLang="ko-KR" dirty="0"/>
              <a:t>/ AC SMPS </a:t>
            </a:r>
            <a:r>
              <a:rPr lang="ko-KR" altLang="en-US" dirty="0"/>
              <a:t>내장 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과부하 </a:t>
            </a:r>
            <a:r>
              <a:rPr lang="ko-KR" altLang="en-US" dirty="0"/>
              <a:t>또는 스피커 라인 쇼트 보호회로 내장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DC </a:t>
            </a:r>
            <a:r>
              <a:rPr lang="ko-KR" altLang="en-US" dirty="0"/>
              <a:t>전압 보정 및 온도 상승 보호회로 내장 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정격 출력 </a:t>
            </a:r>
            <a:r>
              <a:rPr lang="en-US" altLang="ko-KR" dirty="0"/>
              <a:t>: 500W / </a:t>
            </a:r>
            <a:r>
              <a:rPr lang="ko-KR" altLang="en-US" dirty="0"/>
              <a:t>효율 </a:t>
            </a:r>
            <a:r>
              <a:rPr lang="en-US" altLang="ko-KR" dirty="0"/>
              <a:t>85</a:t>
            </a:r>
            <a:r>
              <a:rPr lang="en-US" altLang="ko-KR" dirty="0" smtClean="0"/>
              <a:t>%</a:t>
            </a:r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 smtClean="0"/>
              <a:t>: </a:t>
            </a:r>
            <a:r>
              <a:rPr lang="en-US" altLang="ko-KR" dirty="0" smtClean="0"/>
              <a:t>400W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</a:t>
            </a:r>
            <a:r>
              <a:rPr lang="en-US" altLang="ko-KR" dirty="0"/>
              <a:t>, </a:t>
            </a:r>
            <a:r>
              <a:rPr lang="en-US" altLang="ko-KR" dirty="0" smtClean="0"/>
              <a:t>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60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 smtClean="0"/>
              <a:t>㎑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감도 </a:t>
            </a:r>
            <a:r>
              <a:rPr lang="en-US" altLang="ko-KR" dirty="0"/>
              <a:t>: 0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전고조파의</a:t>
            </a:r>
            <a:r>
              <a:rPr lang="ko-KR" altLang="en-US" dirty="0" err="1"/>
              <a:t>율</a:t>
            </a:r>
            <a:r>
              <a:rPr lang="en-US" altLang="ko-KR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0.5</a:t>
            </a:r>
            <a:r>
              <a:rPr lang="en-US" altLang="ko-KR" dirty="0"/>
              <a:t>%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/>
              <a:t>85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 err="1"/>
              <a:t>잭</a:t>
            </a:r>
            <a:r>
              <a:rPr lang="ko-KR" altLang="en-US" dirty="0"/>
              <a:t> </a:t>
            </a:r>
            <a:r>
              <a:rPr lang="en-US" altLang="ko-KR" dirty="0"/>
              <a:t>: XLR </a:t>
            </a:r>
            <a:r>
              <a:rPr lang="ko-KR" altLang="en-US" dirty="0"/>
              <a:t>밸런스 </a:t>
            </a:r>
            <a:r>
              <a:rPr lang="en-US" altLang="ko-KR" dirty="0"/>
              <a:t>FEMALE</a:t>
            </a:r>
            <a:endParaRPr lang="ko-KR" altLang="en-US" dirty="0"/>
          </a:p>
          <a:p>
            <a:pPr fontAlgn="base"/>
            <a:r>
              <a:rPr lang="ko-KR" altLang="en-US" dirty="0" smtClean="0"/>
              <a:t>전원 </a:t>
            </a:r>
            <a:r>
              <a:rPr lang="ko-KR" altLang="en-US" dirty="0"/>
              <a:t>공급 방식 </a:t>
            </a:r>
            <a:r>
              <a:rPr lang="en-US" altLang="ko-KR" dirty="0"/>
              <a:t>: </a:t>
            </a:r>
            <a:r>
              <a:rPr lang="ko-KR" altLang="en-US" dirty="0" err="1"/>
              <a:t>스위칭</a:t>
            </a:r>
            <a:r>
              <a:rPr lang="ko-KR" altLang="en-US" dirty="0"/>
              <a:t> </a:t>
            </a:r>
            <a:r>
              <a:rPr lang="ko-KR" altLang="en-US" dirty="0" err="1"/>
              <a:t>모듈레이션</a:t>
            </a:r>
            <a:r>
              <a:rPr lang="ko-KR" altLang="en-US" dirty="0"/>
              <a:t> 파워 시스템</a:t>
            </a:r>
          </a:p>
          <a:p>
            <a:pPr fontAlgn="base"/>
            <a:r>
              <a:rPr lang="ko-KR" altLang="en-US" dirty="0" smtClean="0"/>
              <a:t>외형규격</a:t>
            </a:r>
            <a:r>
              <a:rPr lang="en-US" altLang="ko-KR" dirty="0"/>
              <a:t>(W x H x D) : 482 x 44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8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Digital Power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DA4151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568624"/>
            <a:ext cx="2808734" cy="68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108</Words>
  <Application>Microsoft Office PowerPoint</Application>
  <PresentationFormat>A4 용지(210x297mm)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25</cp:revision>
  <cp:lastPrinted>2022-10-26T06:22:19Z</cp:lastPrinted>
  <dcterms:created xsi:type="dcterms:W3CDTF">2022-10-26T04:41:33Z</dcterms:created>
  <dcterms:modified xsi:type="dcterms:W3CDTF">2023-05-23T00:45:48Z</dcterms:modified>
</cp:coreProperties>
</file>