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812" y="22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디지털 파워 앰프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HPF </a:t>
            </a:r>
            <a:r>
              <a:rPr lang="en-US" altLang="ko-KR" dirty="0"/>
              <a:t>300Hz (Slope 12dB/</a:t>
            </a:r>
            <a:r>
              <a:rPr lang="en-US" altLang="ko-KR" dirty="0" err="1"/>
              <a:t>oct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DC </a:t>
            </a:r>
            <a:r>
              <a:rPr lang="en-US" altLang="ko-KR" dirty="0"/>
              <a:t>/ AC SMPS </a:t>
            </a:r>
            <a:r>
              <a:rPr lang="ko-KR" altLang="en-US" dirty="0"/>
              <a:t>내장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과부하 </a:t>
            </a:r>
            <a:r>
              <a:rPr lang="ko-KR" altLang="en-US" dirty="0"/>
              <a:t>또는 스피커 라인 쇼트 보호회로 내장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DC </a:t>
            </a:r>
            <a:r>
              <a:rPr lang="ko-KR" altLang="en-US" dirty="0"/>
              <a:t>전압 보정 및 온도 상승 보호회로 내장 </a:t>
            </a:r>
            <a:endParaRPr lang="en-US" altLang="ko-KR" dirty="0" smtClean="0"/>
          </a:p>
          <a:p>
            <a:pPr marL="0" indent="0">
              <a:buNone/>
              <a:defRPr/>
            </a:pPr>
            <a:endParaRPr lang="ko-KR" altLang="en-US" dirty="0"/>
          </a:p>
          <a:p>
            <a:pPr marL="0" indent="0">
              <a:buNone/>
              <a:defRPr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800W / </a:t>
            </a:r>
            <a:r>
              <a:rPr lang="ko-KR" altLang="en-US" dirty="0"/>
              <a:t>효율 </a:t>
            </a:r>
            <a:r>
              <a:rPr lang="en-US" altLang="ko-KR" dirty="0"/>
              <a:t>85</a:t>
            </a:r>
            <a:r>
              <a:rPr lang="en-US" altLang="ko-KR" dirty="0" smtClean="0"/>
              <a:t>%</a:t>
            </a:r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 smtClean="0"/>
              <a:t>: 700W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 </a:t>
            </a:r>
            <a:r>
              <a:rPr lang="en-US" altLang="ko-KR" dirty="0"/>
              <a:t>: 0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0.5</a:t>
            </a:r>
            <a:r>
              <a:rPr lang="en-US" altLang="ko-KR" dirty="0"/>
              <a:t>%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/>
              <a:t>85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 err="1"/>
              <a:t>잭</a:t>
            </a:r>
            <a:r>
              <a:rPr lang="ko-KR" altLang="en-US" dirty="0"/>
              <a:t> </a:t>
            </a:r>
            <a:r>
              <a:rPr lang="en-US" altLang="ko-KR" dirty="0"/>
              <a:t>: XLR </a:t>
            </a:r>
            <a:r>
              <a:rPr lang="ko-KR" altLang="en-US" dirty="0"/>
              <a:t>밸런스 </a:t>
            </a:r>
            <a:r>
              <a:rPr lang="en-US" altLang="ko-KR" dirty="0"/>
              <a:t>FEMALE</a:t>
            </a:r>
            <a:endParaRPr lang="ko-KR" altLang="en-US" dirty="0"/>
          </a:p>
          <a:p>
            <a:pPr fontAlgn="base"/>
            <a:r>
              <a:rPr lang="ko-KR" altLang="en-US" dirty="0" smtClean="0"/>
              <a:t>전원 </a:t>
            </a:r>
            <a:r>
              <a:rPr lang="ko-KR" altLang="en-US" dirty="0"/>
              <a:t>공급 방식 </a:t>
            </a:r>
            <a:r>
              <a:rPr lang="en-US" altLang="ko-KR" dirty="0"/>
              <a:t>: </a:t>
            </a:r>
            <a:r>
              <a:rPr lang="ko-KR" altLang="en-US" dirty="0" err="1"/>
              <a:t>스위칭</a:t>
            </a:r>
            <a:r>
              <a:rPr lang="ko-KR" altLang="en-US" dirty="0"/>
              <a:t> </a:t>
            </a:r>
            <a:r>
              <a:rPr lang="ko-KR" altLang="en-US" dirty="0" err="1"/>
              <a:t>모듈레이션</a:t>
            </a:r>
            <a:r>
              <a:rPr lang="ko-KR" altLang="en-US" dirty="0"/>
              <a:t> 파워 시스템</a:t>
            </a:r>
          </a:p>
          <a:p>
            <a:pPr fontAlgn="base"/>
            <a:r>
              <a:rPr lang="ko-KR" altLang="en-US" dirty="0" smtClean="0"/>
              <a:t>외형규격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8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Digital 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DA4181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568624"/>
            <a:ext cx="2996952" cy="63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102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25</cp:revision>
  <cp:lastPrinted>2022-10-26T06:22:19Z</cp:lastPrinted>
  <dcterms:created xsi:type="dcterms:W3CDTF">2022-10-26T04:41:33Z</dcterms:created>
  <dcterms:modified xsi:type="dcterms:W3CDTF">2023-05-23T01:01:11Z</dcterms:modified>
</cp:coreProperties>
</file>