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42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PA</a:t>
            </a:r>
            <a:r>
              <a:rPr lang="ko-KR" altLang="en-US" dirty="0"/>
              <a:t>용 디지털 파워 </a:t>
            </a:r>
            <a:r>
              <a:rPr lang="ko-KR" altLang="en-US" dirty="0" smtClean="0"/>
              <a:t>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HPF </a:t>
            </a:r>
            <a:r>
              <a:rPr lang="en-US" altLang="ko-KR" dirty="0"/>
              <a:t>300Hz (Slope 12dB/oct)</a:t>
            </a:r>
          </a:p>
          <a:p>
            <a:pPr>
              <a:buFontTx/>
              <a:buChar char="-"/>
            </a:pPr>
            <a:r>
              <a:rPr lang="en-US" altLang="ko-KR" dirty="0" smtClean="0"/>
              <a:t>DC </a:t>
            </a:r>
            <a:r>
              <a:rPr lang="en-US" altLang="ko-KR" dirty="0"/>
              <a:t>/ AC SMPS </a:t>
            </a:r>
            <a:r>
              <a:rPr lang="ko-KR" altLang="en-US" dirty="0"/>
              <a:t>내장</a:t>
            </a:r>
          </a:p>
          <a:p>
            <a:pPr>
              <a:buFontTx/>
              <a:buChar char="-"/>
            </a:pPr>
            <a:r>
              <a:rPr lang="ko-KR" altLang="en-US" dirty="0" smtClean="0"/>
              <a:t>과부하 </a:t>
            </a:r>
            <a:r>
              <a:rPr lang="ko-KR" altLang="en-US" dirty="0"/>
              <a:t>또는 스피커 라인 쇼트 보호회로 내장</a:t>
            </a:r>
          </a:p>
          <a:p>
            <a:pPr>
              <a:buFontTx/>
              <a:buChar char="-"/>
            </a:pPr>
            <a:r>
              <a:rPr lang="en-US" altLang="ko-KR" dirty="0" smtClean="0"/>
              <a:t>DC </a:t>
            </a:r>
            <a:r>
              <a:rPr lang="ko-KR" altLang="en-US" dirty="0"/>
              <a:t>전압 보정 및 온도 상승 보호회로 내장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500W</a:t>
            </a:r>
            <a:endParaRPr lang="ko-KR" altLang="en-US" dirty="0"/>
          </a:p>
          <a:p>
            <a:r>
              <a:rPr lang="ko-KR" altLang="en-US" dirty="0"/>
              <a:t>전원 동작 효율 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85% </a:t>
            </a:r>
            <a:r>
              <a:rPr lang="ko-KR" altLang="en-US" dirty="0"/>
              <a:t>이상</a:t>
            </a:r>
          </a:p>
          <a:p>
            <a:r>
              <a:rPr lang="ko-KR" altLang="en-US" dirty="0"/>
              <a:t>소비 </a:t>
            </a:r>
            <a:r>
              <a:rPr lang="ko-KR" altLang="en-US" dirty="0" smtClean="0"/>
              <a:t>전력</a:t>
            </a:r>
            <a:r>
              <a:rPr lang="ko-KR" altLang="en-US" dirty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400W</a:t>
            </a:r>
            <a:endParaRPr lang="ko-KR" altLang="en-US" dirty="0"/>
          </a:p>
          <a:p>
            <a:r>
              <a:rPr lang="ko-KR" altLang="en-US" dirty="0"/>
              <a:t>사용전원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AC 220V, DC 24V</a:t>
            </a:r>
            <a:endParaRPr lang="ko-KR" altLang="en-US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44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8kg</a:t>
            </a:r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DA6151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DIGITAL PA AMPLIFIER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24.DA6151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72" b="34946"/>
          <a:stretch/>
        </p:blipFill>
        <p:spPr bwMode="auto">
          <a:xfrm>
            <a:off x="332656" y="1640632"/>
            <a:ext cx="2819673" cy="7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37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566</cp:revision>
  <cp:lastPrinted>2024-01-31T10:03:33Z</cp:lastPrinted>
  <dcterms:created xsi:type="dcterms:W3CDTF">2022-10-26T04:41:33Z</dcterms:created>
  <dcterms:modified xsi:type="dcterms:W3CDTF">2024-02-13T02:28:22Z</dcterms:modified>
</cp:coreProperties>
</file>