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9" d="100"/>
          <a:sy n="79" d="100"/>
        </p:scale>
        <p:origin x="-94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PA</a:t>
            </a:r>
            <a:r>
              <a:rPr lang="ko-KR" altLang="en-US" dirty="0"/>
              <a:t>용 디지털 파워 </a:t>
            </a:r>
            <a:r>
              <a:rPr lang="ko-KR" altLang="en-US" dirty="0" smtClean="0"/>
              <a:t>앰프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HPF </a:t>
            </a:r>
            <a:r>
              <a:rPr lang="en-US" altLang="ko-KR" dirty="0"/>
              <a:t>300Hz (Slope 12dB/oct)</a:t>
            </a:r>
          </a:p>
          <a:p>
            <a:pPr>
              <a:buFontTx/>
              <a:buChar char="-"/>
            </a:pPr>
            <a:r>
              <a:rPr lang="en-US" altLang="ko-KR" dirty="0" smtClean="0"/>
              <a:t>DC </a:t>
            </a:r>
            <a:r>
              <a:rPr lang="en-US" altLang="ko-KR" dirty="0"/>
              <a:t>/ AC SMPS </a:t>
            </a:r>
            <a:r>
              <a:rPr lang="ko-KR" altLang="en-US" dirty="0"/>
              <a:t>내장</a:t>
            </a:r>
          </a:p>
          <a:p>
            <a:pPr>
              <a:buFontTx/>
              <a:buChar char="-"/>
            </a:pPr>
            <a:r>
              <a:rPr lang="ko-KR" altLang="en-US" dirty="0" smtClean="0"/>
              <a:t>과부하 </a:t>
            </a:r>
            <a:r>
              <a:rPr lang="ko-KR" altLang="en-US" dirty="0"/>
              <a:t>또는 스피커 라인 쇼트 보호회로 내장</a:t>
            </a:r>
          </a:p>
          <a:p>
            <a:pPr>
              <a:buFontTx/>
              <a:buChar char="-"/>
            </a:pPr>
            <a:r>
              <a:rPr lang="en-US" altLang="ko-KR" dirty="0" smtClean="0"/>
              <a:t>DC </a:t>
            </a:r>
            <a:r>
              <a:rPr lang="ko-KR" altLang="en-US" dirty="0"/>
              <a:t>전압 보정 및 온도 상승 보호회로 내장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/>
              <a:t>정격 출력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800W</a:t>
            </a:r>
            <a:endParaRPr lang="ko-KR" altLang="en-US" dirty="0"/>
          </a:p>
          <a:p>
            <a:r>
              <a:rPr lang="ko-KR" altLang="en-US" dirty="0"/>
              <a:t>전원 동작 효율 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85% </a:t>
            </a:r>
            <a:r>
              <a:rPr lang="ko-KR" altLang="en-US" dirty="0"/>
              <a:t>이상</a:t>
            </a:r>
          </a:p>
          <a:p>
            <a:r>
              <a:rPr lang="ko-KR" altLang="en-US" dirty="0"/>
              <a:t>소비 </a:t>
            </a:r>
            <a:r>
              <a:rPr lang="ko-KR" altLang="en-US" dirty="0" smtClean="0"/>
              <a:t>전력</a:t>
            </a:r>
            <a:r>
              <a:rPr lang="ko-KR" altLang="en-US" dirty="0"/>
              <a:t> 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700W</a:t>
            </a:r>
            <a:endParaRPr lang="ko-KR" altLang="en-US" dirty="0"/>
          </a:p>
          <a:p>
            <a:r>
              <a:rPr lang="ko-KR" altLang="en-US" dirty="0"/>
              <a:t>사용전원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AC 220V, DC 24V</a:t>
            </a:r>
            <a:endParaRPr lang="ko-KR" altLang="en-US" dirty="0"/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en-US" altLang="ko-KR" dirty="0"/>
              <a:t> 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482 x 44 x 350mm</a:t>
            </a:r>
          </a:p>
          <a:p>
            <a:r>
              <a:rPr lang="ko-KR" altLang="en-US" dirty="0" smtClean="0"/>
              <a:t>무게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8kg</a:t>
            </a:r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DA6181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DIGITAL PA AMPLIFIER</a:t>
            </a:r>
          </a:p>
        </p:txBody>
      </p:sp>
      <p:pic>
        <p:nvPicPr>
          <p:cNvPr id="1026" name="Picture 2" descr="\\kevic-server\mas_contract\01.KEVIC\2024.02.01) MAS 신규등록\1. 식별번호\NEW-조달등록사진작업(24.02.08)\1차\125.DA6181(모델명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18" y="848544"/>
            <a:ext cx="23762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3085</TotalTime>
  <Words>37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569</cp:revision>
  <cp:lastPrinted>2024-01-31T10:03:33Z</cp:lastPrinted>
  <dcterms:created xsi:type="dcterms:W3CDTF">2022-10-26T04:41:33Z</dcterms:created>
  <dcterms:modified xsi:type="dcterms:W3CDTF">2024-02-13T02:28:47Z</dcterms:modified>
</cp:coreProperties>
</file>