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3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전용 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 </a:t>
            </a:r>
          </a:p>
          <a:p>
            <a:pPr fontAlgn="base"/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PC </a:t>
            </a:r>
            <a:r>
              <a:rPr lang="ko-KR" altLang="en-US" dirty="0"/>
              <a:t>없이 수동 제어 가능 </a:t>
            </a:r>
            <a:endParaRPr lang="en-US" altLang="ko-KR" dirty="0"/>
          </a:p>
          <a:p>
            <a:pPr fontAlgn="base"/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 err="1"/>
              <a:t>적용시</a:t>
            </a:r>
            <a:r>
              <a:rPr lang="ko-KR" altLang="en-US" dirty="0"/>
              <a:t> 호환모델 </a:t>
            </a:r>
            <a:r>
              <a:rPr lang="en-US" altLang="ko-KR" dirty="0"/>
              <a:t>: LC4116, LC5126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입력 채널 </a:t>
            </a:r>
            <a:r>
              <a:rPr lang="en-US" altLang="ko-KR" dirty="0"/>
              <a:t>: Mic </a:t>
            </a:r>
            <a:r>
              <a:rPr lang="en-US" altLang="ko-KR" dirty="0" smtClean="0"/>
              <a:t>6CH / Line </a:t>
            </a:r>
            <a:r>
              <a:rPr lang="en-US" altLang="ko-KR" dirty="0"/>
              <a:t>3CH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채널 </a:t>
            </a:r>
            <a:r>
              <a:rPr lang="en-US" altLang="ko-KR" dirty="0"/>
              <a:t>: CH1~20 ALL</a:t>
            </a:r>
            <a:endParaRPr lang="ko-KR" altLang="en-US" dirty="0"/>
          </a:p>
          <a:p>
            <a:pPr fontAlgn="base"/>
            <a:r>
              <a:rPr lang="ko-KR" altLang="en-US" dirty="0" smtClean="0"/>
              <a:t>우선 순위 </a:t>
            </a:r>
            <a:r>
              <a:rPr lang="en-US" altLang="ko-KR" dirty="0"/>
              <a:t>: </a:t>
            </a:r>
            <a:r>
              <a:rPr lang="en-US" altLang="ko-KR" dirty="0" smtClean="0"/>
              <a:t>EM &gt; REM &gt; MIC1, </a:t>
            </a:r>
            <a:r>
              <a:rPr lang="en-US" altLang="ko-KR" dirty="0"/>
              <a:t>RINGER </a:t>
            </a:r>
            <a:r>
              <a:rPr lang="en-US" altLang="ko-KR" dirty="0" smtClean="0"/>
              <a:t>&gt; PGM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240W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출력임피던스</a:t>
            </a:r>
            <a:r>
              <a:rPr lang="ko-KR" altLang="en-US" dirty="0" smtClean="0"/>
              <a:t> </a:t>
            </a:r>
            <a:r>
              <a:rPr lang="en-US" altLang="ko-KR" dirty="0"/>
              <a:t>: 42Ω (100V)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err="1"/>
              <a:t>Mic</a:t>
            </a:r>
            <a:r>
              <a:rPr lang="en-US" altLang="ko-KR" dirty="0"/>
              <a:t> 70</a:t>
            </a:r>
            <a:r>
              <a:rPr lang="ko-KR" altLang="en-US" dirty="0"/>
              <a:t>㏈ </a:t>
            </a:r>
            <a:r>
              <a:rPr lang="ko-KR" altLang="en-US" dirty="0" smtClean="0"/>
              <a:t>이상 </a:t>
            </a:r>
            <a:r>
              <a:rPr lang="en-US" altLang="ko-KR" dirty="0" smtClean="0"/>
              <a:t>/ Line </a:t>
            </a:r>
            <a:r>
              <a:rPr lang="en-US" altLang="ko-KR" dirty="0"/>
              <a:t>75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0.7% </a:t>
            </a:r>
            <a:r>
              <a:rPr lang="ko-KR" altLang="en-US" dirty="0"/>
              <a:t>이하 </a:t>
            </a:r>
            <a:endParaRPr lang="en-US" altLang="ko-KR" dirty="0"/>
          </a:p>
          <a:p>
            <a:pPr fontAlgn="base"/>
            <a:r>
              <a:rPr lang="ko-KR" altLang="en-US" smtClean="0"/>
              <a:t>주파수 </a:t>
            </a:r>
            <a:r>
              <a:rPr lang="ko-KR" altLang="en-US" dirty="0"/>
              <a:t>응답 </a:t>
            </a:r>
            <a:r>
              <a:rPr lang="en-US" altLang="ko-KR" dirty="0"/>
              <a:t>: 70</a:t>
            </a:r>
            <a:r>
              <a:rPr lang="ko-KR" altLang="en-US" dirty="0"/>
              <a:t>㎐ </a:t>
            </a:r>
            <a:r>
              <a:rPr lang="en-US" altLang="ko-KR" dirty="0"/>
              <a:t>~ 15</a:t>
            </a:r>
            <a:r>
              <a:rPr lang="ko-KR" altLang="en-US" dirty="0"/>
              <a:t>㎑ </a:t>
            </a:r>
            <a:r>
              <a:rPr lang="en-US" altLang="ko-KR" dirty="0"/>
              <a:t>(-3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 </a:t>
            </a:r>
            <a:r>
              <a:rPr lang="en-US" altLang="ko-KR" dirty="0" smtClean="0"/>
              <a:t>: Mic  </a:t>
            </a:r>
            <a:r>
              <a:rPr lang="en-US" altLang="ko-KR" dirty="0"/>
              <a:t>-45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/600Ω </a:t>
            </a:r>
            <a:r>
              <a:rPr lang="en-US" altLang="ko-KR" dirty="0"/>
              <a:t>(</a:t>
            </a:r>
            <a:r>
              <a:rPr lang="en-US" altLang="ko-KR" dirty="0" smtClean="0"/>
              <a:t>Balanced)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fontAlgn="base"/>
            <a:r>
              <a:rPr lang="en-US" altLang="ko-KR" dirty="0"/>
              <a:t> </a:t>
            </a:r>
            <a:r>
              <a:rPr lang="en-US" altLang="ko-KR" dirty="0" smtClean="0"/>
              <a:t>              Aux  </a:t>
            </a:r>
            <a:r>
              <a:rPr lang="en-US" altLang="ko-KR" dirty="0"/>
              <a:t>-10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/10</a:t>
            </a:r>
            <a:r>
              <a:rPr lang="ko-KR" altLang="en-US" dirty="0"/>
              <a:t>㏀ </a:t>
            </a:r>
            <a:r>
              <a:rPr lang="en-US" altLang="ko-KR" dirty="0"/>
              <a:t>(Balanced) 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720W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/ 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177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19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 Combo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smtClean="0"/>
              <a:t>DB4424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568624"/>
            <a:ext cx="2088232" cy="874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153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56</cp:revision>
  <cp:lastPrinted>2022-10-26T06:22:19Z</cp:lastPrinted>
  <dcterms:created xsi:type="dcterms:W3CDTF">2022-10-26T04:41:33Z</dcterms:created>
  <dcterms:modified xsi:type="dcterms:W3CDTF">2023-05-24T04:43:40Z</dcterms:modified>
</cp:coreProperties>
</file>