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/>
              <a:t>전용 소프트웨어로 </a:t>
            </a:r>
            <a:r>
              <a:rPr lang="en-US" altLang="ko-KR" dirty="0"/>
              <a:t>PC</a:t>
            </a:r>
            <a:r>
              <a:rPr lang="ko-KR" altLang="en-US" dirty="0"/>
              <a:t>방송 제어</a:t>
            </a:r>
            <a:r>
              <a:rPr lang="en-US" altLang="ko-KR" dirty="0"/>
              <a:t>(</a:t>
            </a:r>
            <a:r>
              <a:rPr lang="ko-KR" altLang="en-US" dirty="0"/>
              <a:t>일반</a:t>
            </a:r>
            <a:r>
              <a:rPr lang="en-US" altLang="ko-KR" dirty="0"/>
              <a:t>/</a:t>
            </a:r>
            <a:r>
              <a:rPr lang="ko-KR" altLang="en-US" dirty="0"/>
              <a:t>비상</a:t>
            </a:r>
            <a:r>
              <a:rPr lang="en-US" altLang="ko-KR" dirty="0"/>
              <a:t>/</a:t>
            </a:r>
            <a:r>
              <a:rPr lang="ko-KR" altLang="en-US" dirty="0"/>
              <a:t>예약</a:t>
            </a:r>
            <a:r>
              <a:rPr lang="en-US" altLang="ko-KR" dirty="0"/>
              <a:t>) </a:t>
            </a:r>
          </a:p>
          <a:p>
            <a:pPr fontAlgn="base"/>
            <a:r>
              <a:rPr lang="ko-KR" altLang="en-US" dirty="0" smtClean="0"/>
              <a:t>소규모 </a:t>
            </a:r>
            <a:r>
              <a:rPr lang="ko-KR" altLang="en-US" dirty="0"/>
              <a:t>비상방송설비로 화재 접점</a:t>
            </a:r>
            <a:r>
              <a:rPr lang="en-US" altLang="ko-KR" dirty="0"/>
              <a:t>(P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r>
              <a:rPr lang="ko-KR" altLang="en-US" dirty="0"/>
              <a:t>수신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PC </a:t>
            </a:r>
            <a:r>
              <a:rPr lang="ko-KR" altLang="en-US" dirty="0"/>
              <a:t>없이 수동 제어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err="1" smtClean="0"/>
              <a:t>라인체커</a:t>
            </a:r>
            <a:r>
              <a:rPr lang="ko-KR" altLang="en-US" dirty="0" smtClean="0"/>
              <a:t> </a:t>
            </a:r>
            <a:r>
              <a:rPr lang="ko-KR" altLang="en-US" dirty="0"/>
              <a:t>기능 내장으로 선로 상태 체크 가능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/>
              <a:t>입력 채널 </a:t>
            </a:r>
            <a:r>
              <a:rPr lang="en-US" altLang="ko-KR" dirty="0"/>
              <a:t>: Mic </a:t>
            </a:r>
            <a:r>
              <a:rPr lang="en-US" altLang="ko-KR" dirty="0" smtClean="0"/>
              <a:t>6CH / Line </a:t>
            </a:r>
            <a:r>
              <a:rPr lang="en-US" altLang="ko-KR" dirty="0"/>
              <a:t>3CH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채널 </a:t>
            </a:r>
            <a:r>
              <a:rPr lang="en-US" altLang="ko-KR" dirty="0"/>
              <a:t>: CH1~20 ALL</a:t>
            </a:r>
            <a:endParaRPr lang="ko-KR" altLang="en-US" dirty="0"/>
          </a:p>
          <a:p>
            <a:pPr fontAlgn="base"/>
            <a:r>
              <a:rPr lang="ko-KR" altLang="en-US" dirty="0" smtClean="0"/>
              <a:t>우선 순위 </a:t>
            </a:r>
            <a:r>
              <a:rPr lang="en-US" altLang="ko-KR" dirty="0"/>
              <a:t>: </a:t>
            </a:r>
            <a:r>
              <a:rPr lang="en-US" altLang="ko-KR" dirty="0" smtClean="0"/>
              <a:t>EM &gt; REM &gt; MIC1,  </a:t>
            </a:r>
            <a:r>
              <a:rPr lang="en-US" altLang="ko-KR" dirty="0"/>
              <a:t>RINGER </a:t>
            </a:r>
            <a:r>
              <a:rPr lang="en-US" altLang="ko-KR" dirty="0" smtClean="0"/>
              <a:t>&gt; PGM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출력 </a:t>
            </a:r>
            <a:r>
              <a:rPr lang="en-US" altLang="ko-KR" dirty="0"/>
              <a:t>: 120W</a:t>
            </a:r>
            <a:endParaRPr lang="ko-KR" altLang="en-US" dirty="0"/>
          </a:p>
          <a:p>
            <a:pPr fontAlgn="base"/>
            <a:r>
              <a:rPr lang="ko-KR" altLang="en-US" dirty="0" smtClean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83Ω (100V)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ko-KR" altLang="en-US" dirty="0" smtClean="0"/>
              <a:t> </a:t>
            </a:r>
            <a:r>
              <a:rPr lang="en-US" altLang="ko-KR" dirty="0"/>
              <a:t>: </a:t>
            </a:r>
            <a:r>
              <a:rPr lang="en-US" altLang="ko-KR" dirty="0" err="1"/>
              <a:t>Mic</a:t>
            </a:r>
            <a:r>
              <a:rPr lang="en-US" altLang="ko-KR" dirty="0"/>
              <a:t> 70</a:t>
            </a:r>
            <a:r>
              <a:rPr lang="ko-KR" altLang="en-US" dirty="0"/>
              <a:t>㏈ </a:t>
            </a:r>
            <a:r>
              <a:rPr lang="ko-KR" altLang="en-US" dirty="0" smtClean="0"/>
              <a:t>이상</a:t>
            </a:r>
            <a:r>
              <a:rPr lang="en-US" altLang="ko-KR" dirty="0" smtClean="0"/>
              <a:t>/</a:t>
            </a:r>
            <a:r>
              <a:rPr lang="en-US" altLang="ko-KR" dirty="0"/>
              <a:t> </a:t>
            </a:r>
            <a:r>
              <a:rPr lang="en-US" altLang="ko-KR" dirty="0" smtClean="0"/>
              <a:t>Line </a:t>
            </a:r>
            <a:r>
              <a:rPr lang="en-US" altLang="ko-KR" dirty="0"/>
              <a:t>75</a:t>
            </a:r>
            <a:r>
              <a:rPr lang="ko-KR" altLang="en-US" dirty="0"/>
              <a:t>㏈ 이상</a:t>
            </a:r>
          </a:p>
          <a:p>
            <a:pPr fontAlgn="base"/>
            <a:r>
              <a:rPr lang="ko-KR" altLang="en-US" dirty="0" err="1" smtClean="0"/>
              <a:t>전고조파의율</a:t>
            </a:r>
            <a:r>
              <a:rPr lang="ko-KR" altLang="en-US" dirty="0" smtClean="0"/>
              <a:t> </a:t>
            </a:r>
            <a:r>
              <a:rPr lang="en-US" altLang="ko-KR" dirty="0"/>
              <a:t>: 0.7% </a:t>
            </a:r>
            <a:r>
              <a:rPr lang="ko-KR" altLang="en-US" dirty="0"/>
              <a:t>이하 </a:t>
            </a:r>
            <a:endParaRPr lang="en-US" altLang="ko-KR" dirty="0"/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/>
              <a:t>응답 </a:t>
            </a:r>
            <a:r>
              <a:rPr lang="en-US" altLang="ko-KR" dirty="0"/>
              <a:t>: 70</a:t>
            </a:r>
            <a:r>
              <a:rPr lang="ko-KR" altLang="en-US" dirty="0"/>
              <a:t>㎐ </a:t>
            </a:r>
            <a:r>
              <a:rPr lang="en-US" altLang="ko-KR" dirty="0"/>
              <a:t>~ 15</a:t>
            </a:r>
            <a:r>
              <a:rPr lang="ko-KR" altLang="en-US" dirty="0"/>
              <a:t>㎑ </a:t>
            </a:r>
            <a:r>
              <a:rPr lang="en-US" altLang="ko-KR" dirty="0"/>
              <a:t>(-3</a:t>
            </a:r>
            <a:r>
              <a:rPr lang="ko-KR" altLang="en-US" dirty="0"/>
              <a:t>㏈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base"/>
            <a:r>
              <a:rPr lang="ko-KR" altLang="en-US" dirty="0" smtClean="0"/>
              <a:t>입력 </a:t>
            </a:r>
            <a:r>
              <a:rPr lang="ko-KR" altLang="en-US" dirty="0"/>
              <a:t>감도 </a:t>
            </a:r>
            <a:r>
              <a:rPr lang="en-US" altLang="ko-KR" dirty="0" smtClean="0"/>
              <a:t>: Mic  </a:t>
            </a:r>
            <a:r>
              <a:rPr lang="en-US" altLang="ko-KR" dirty="0"/>
              <a:t>-45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/600Ω </a:t>
            </a:r>
            <a:r>
              <a:rPr lang="en-US" altLang="ko-KR" dirty="0"/>
              <a:t>(Balanced)</a:t>
            </a:r>
            <a:endParaRPr lang="ko-KR" altLang="en-US" dirty="0"/>
          </a:p>
          <a:p>
            <a:pPr marL="0" indent="0" fontAlgn="base">
              <a:buNone/>
            </a:pPr>
            <a:r>
              <a:rPr lang="en-US" altLang="ko-KR" dirty="0" smtClean="0"/>
              <a:t>                   Aux </a:t>
            </a:r>
            <a:r>
              <a:rPr lang="en-US" altLang="ko-KR" dirty="0"/>
              <a:t> </a:t>
            </a:r>
            <a:r>
              <a:rPr lang="en-US" altLang="ko-KR" dirty="0" smtClean="0"/>
              <a:t>-</a:t>
            </a:r>
            <a:r>
              <a:rPr lang="en-US" altLang="ko-KR" dirty="0"/>
              <a:t>10</a:t>
            </a:r>
            <a:r>
              <a:rPr lang="ko-KR" altLang="en-US" dirty="0" smtClean="0"/>
              <a:t>㏈</a:t>
            </a:r>
            <a:r>
              <a:rPr lang="en-US" altLang="ko-KR" dirty="0" smtClean="0"/>
              <a:t>/10</a:t>
            </a:r>
            <a:r>
              <a:rPr lang="ko-KR" altLang="en-US" dirty="0"/>
              <a:t>㏀ </a:t>
            </a:r>
            <a:r>
              <a:rPr lang="en-US" altLang="ko-KR" dirty="0"/>
              <a:t>(Balanced) </a:t>
            </a:r>
            <a:endParaRPr lang="ko-KR" altLang="en-US" dirty="0"/>
          </a:p>
          <a:p>
            <a:pPr fontAlgn="base"/>
            <a:r>
              <a:rPr lang="ko-KR" altLang="en-US" dirty="0" smtClean="0"/>
              <a:t>소비 전력 </a:t>
            </a:r>
            <a:r>
              <a:rPr lang="en-US" altLang="ko-KR" dirty="0"/>
              <a:t>: 370W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/ DC24V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177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 smtClean="0"/>
              <a:t>: </a:t>
            </a:r>
            <a:r>
              <a:rPr lang="en-US" altLang="ko-KR" dirty="0"/>
              <a:t>18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DIGI Combo Amplifier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DC4412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1568624"/>
            <a:ext cx="2232248" cy="947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154</Words>
  <Application>Microsoft Office PowerPoint</Application>
  <PresentationFormat>A4 용지(210x297mm)</PresentationFormat>
  <Paragraphs>20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66</cp:revision>
  <cp:lastPrinted>2022-10-26T06:22:19Z</cp:lastPrinted>
  <dcterms:created xsi:type="dcterms:W3CDTF">2022-10-26T04:41:33Z</dcterms:created>
  <dcterms:modified xsi:type="dcterms:W3CDTF">2023-05-24T05:59:29Z</dcterms:modified>
</cp:coreProperties>
</file>