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 smtClean="0"/>
              <a:t>: Mic 6CH / Line 3CH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</a:t>
            </a:r>
            <a:r>
              <a:rPr lang="en-US" altLang="ko-KR" dirty="0"/>
              <a:t>RINGER </a:t>
            </a:r>
            <a:r>
              <a:rPr lang="en-US" altLang="ko-KR" dirty="0" smtClean="0"/>
              <a:t>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240W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42Ω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70</a:t>
            </a:r>
            <a:r>
              <a:rPr lang="ko-KR" altLang="en-US" dirty="0"/>
              <a:t>㏈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/ </a:t>
            </a:r>
            <a:r>
              <a:rPr lang="en-US" altLang="ko-KR" dirty="0"/>
              <a:t>Line </a:t>
            </a:r>
            <a:r>
              <a:rPr lang="en-US" altLang="ko-KR" dirty="0" smtClean="0"/>
              <a:t>75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0.7% </a:t>
            </a:r>
            <a:r>
              <a:rPr lang="ko-KR" altLang="en-US" dirty="0"/>
              <a:t>이하 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70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감도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/>
              <a:t>Mic </a:t>
            </a:r>
            <a:r>
              <a:rPr lang="en-US" altLang="ko-KR" dirty="0" smtClean="0"/>
              <a:t> </a:t>
            </a:r>
            <a:r>
              <a:rPr lang="en-US" altLang="ko-KR" dirty="0"/>
              <a:t>-45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(Balanced)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               Aux  </a:t>
            </a:r>
            <a:r>
              <a:rPr lang="en-US" altLang="ko-KR" dirty="0"/>
              <a:t>-10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720W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19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DC4424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1568624"/>
            <a:ext cx="2383799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154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65</cp:revision>
  <cp:lastPrinted>2022-10-26T06:22:19Z</cp:lastPrinted>
  <dcterms:created xsi:type="dcterms:W3CDTF">2022-10-26T04:41:33Z</dcterms:created>
  <dcterms:modified xsi:type="dcterms:W3CDTF">2023-05-24T05:59:13Z</dcterms:modified>
</cp:coreProperties>
</file>