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6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/>
              <a:t>: Mic </a:t>
            </a:r>
            <a:r>
              <a:rPr lang="en-US" altLang="ko-KR" dirty="0" smtClean="0"/>
              <a:t>6CH / Line </a:t>
            </a:r>
            <a:r>
              <a:rPr lang="en-US" altLang="ko-KR" dirty="0"/>
              <a:t>3CH</a:t>
            </a:r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RINGER 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800W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12.5Ω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65</a:t>
            </a:r>
            <a:r>
              <a:rPr lang="ko-KR" altLang="en-US" dirty="0"/>
              <a:t>㏈ </a:t>
            </a:r>
            <a:r>
              <a:rPr lang="ko-KR" altLang="en-US" dirty="0" smtClean="0"/>
              <a:t>이상</a:t>
            </a:r>
            <a:r>
              <a:rPr lang="en-US" altLang="ko-KR" dirty="0"/>
              <a:t> </a:t>
            </a:r>
            <a:r>
              <a:rPr lang="en-US" altLang="ko-KR" dirty="0" smtClean="0"/>
              <a:t>/ </a:t>
            </a:r>
            <a:r>
              <a:rPr lang="en-US" altLang="ko-KR" dirty="0"/>
              <a:t>Line 70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1% </a:t>
            </a:r>
            <a:r>
              <a:rPr lang="ko-KR" altLang="en-US" dirty="0"/>
              <a:t>이하 </a:t>
            </a:r>
            <a:r>
              <a:rPr lang="en-US" altLang="ko-KR" dirty="0"/>
              <a:t>- </a:t>
            </a:r>
            <a:r>
              <a:rPr lang="ko-KR" altLang="en-US" dirty="0"/>
              <a:t>주파수 응답 </a:t>
            </a:r>
            <a:r>
              <a:rPr lang="en-US" altLang="ko-KR" dirty="0"/>
              <a:t>: 25</a:t>
            </a:r>
            <a:r>
              <a:rPr lang="ko-KR" altLang="en-US" dirty="0"/>
              <a:t>㎐ </a:t>
            </a:r>
            <a:r>
              <a:rPr lang="en-US" altLang="ko-KR" dirty="0"/>
              <a:t>~ 17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 smtClean="0"/>
              <a:t>: Mic  </a:t>
            </a:r>
            <a:r>
              <a:rPr lang="en-US" altLang="ko-KR" dirty="0"/>
              <a:t>-45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(Balanced)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smtClean="0"/>
              <a:t> </a:t>
            </a:r>
            <a:r>
              <a:rPr lang="en-US" altLang="ko-KR" smtClean="0"/>
              <a:t>                  </a:t>
            </a:r>
            <a:r>
              <a:rPr lang="en-US" altLang="ko-KR" smtClean="0"/>
              <a:t>Line </a:t>
            </a:r>
            <a:r>
              <a:rPr lang="en-US" altLang="ko-KR"/>
              <a:t>-</a:t>
            </a:r>
            <a:r>
              <a:rPr lang="en-US" altLang="ko-KR" dirty="0"/>
              <a:t>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378W (1/3POWER)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12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DC4480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568624"/>
            <a:ext cx="223342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158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pjm</cp:lastModifiedBy>
  <cp:revision>67</cp:revision>
  <cp:lastPrinted>2022-10-26T06:22:19Z</cp:lastPrinted>
  <dcterms:created xsi:type="dcterms:W3CDTF">2022-10-26T04:41:33Z</dcterms:created>
  <dcterms:modified xsi:type="dcterms:W3CDTF">2023-05-25T02:06:20Z</dcterms:modified>
</cp:coreProperties>
</file>