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266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/>
              <a:t>Dante™</a:t>
            </a:r>
            <a:r>
              <a:rPr lang="ko-KR" altLang="en-US" dirty="0"/>
              <a:t>네트워크 오디오 솔루션 적용</a:t>
            </a:r>
            <a:endParaRPr lang="ko-KR" altLang="en-US" dirty="0"/>
          </a:p>
          <a:p>
            <a:pPr fontAlgn="base"/>
            <a:r>
              <a:rPr lang="en-US" altLang="ko-KR" dirty="0" smtClean="0"/>
              <a:t>2In</a:t>
            </a:r>
            <a:r>
              <a:rPr lang="en-US" altLang="ko-KR" dirty="0"/>
              <a:t>/ 4Out </a:t>
            </a:r>
            <a:r>
              <a:rPr lang="en-US" altLang="ko-KR" dirty="0" smtClean="0"/>
              <a:t>BK2 DANTE</a:t>
            </a:r>
            <a:r>
              <a:rPr lang="en-US" altLang="ko-KR" dirty="0"/>
              <a:t>™ </a:t>
            </a:r>
            <a:r>
              <a:rPr lang="en-US" altLang="ko-KR" dirty="0" smtClean="0"/>
              <a:t>Network</a:t>
            </a:r>
          </a:p>
          <a:p>
            <a:pPr fontAlgn="base"/>
            <a:r>
              <a:rPr lang="en-US" altLang="ko-KR" dirty="0" smtClean="0"/>
              <a:t>24Bit </a:t>
            </a:r>
            <a:r>
              <a:rPr lang="en-US" altLang="ko-KR" dirty="0"/>
              <a:t>48kHz A/D, D/A </a:t>
            </a:r>
            <a:r>
              <a:rPr lang="ko-KR" altLang="en-US" dirty="0"/>
              <a:t>컨버터 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단자 </a:t>
            </a:r>
            <a:r>
              <a:rPr lang="en-US" altLang="ko-KR" dirty="0"/>
              <a:t>: </a:t>
            </a:r>
            <a:r>
              <a:rPr lang="en-US" altLang="ko-KR" dirty="0" smtClean="0"/>
              <a:t>2 XLR </a:t>
            </a:r>
            <a:r>
              <a:rPr lang="en-US" altLang="ko-KR" dirty="0"/>
              <a:t>IN/ 4 XLR </a:t>
            </a:r>
            <a:r>
              <a:rPr lang="en-US" altLang="ko-KR" dirty="0" smtClean="0"/>
              <a:t>OUT</a:t>
            </a: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 / 600Ω </a:t>
            </a:r>
            <a:endParaRPr lang="en-US" altLang="ko-KR" dirty="0" smtClean="0"/>
          </a:p>
          <a:p>
            <a:pPr fontAlgn="base"/>
            <a:r>
              <a:rPr lang="ko-KR" altLang="en-US" dirty="0"/>
              <a:t>네트워크 단자 </a:t>
            </a:r>
            <a:r>
              <a:rPr lang="en-US" altLang="ko-KR" dirty="0"/>
              <a:t>: </a:t>
            </a:r>
            <a:r>
              <a:rPr lang="en-US" altLang="ko-KR" dirty="0" smtClean="0"/>
              <a:t>4 </a:t>
            </a:r>
            <a:r>
              <a:rPr lang="en-US" altLang="ko-KR" dirty="0"/>
              <a:t>x RJ45</a:t>
            </a:r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/>
              <a:t>입력 신호 레벨 </a:t>
            </a:r>
            <a:r>
              <a:rPr lang="en-US" altLang="ko-KR" dirty="0"/>
              <a:t>: +18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신호 레벨 </a:t>
            </a:r>
            <a:r>
              <a:rPr lang="en-US" altLang="ko-KR" dirty="0"/>
              <a:t>: +4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22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다이나믹</a:t>
            </a:r>
            <a:r>
              <a:rPr lang="ko-KR" altLang="en-US" dirty="0" smtClean="0"/>
              <a:t> </a:t>
            </a:r>
            <a:r>
              <a:rPr lang="ko-KR" altLang="en-US" dirty="0"/>
              <a:t>레인지 </a:t>
            </a:r>
            <a:r>
              <a:rPr lang="en-US" altLang="ko-KR" dirty="0"/>
              <a:t>: 115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en-US" altLang="ko-KR" dirty="0" smtClean="0"/>
              <a:t> </a:t>
            </a:r>
            <a:r>
              <a:rPr lang="en-US" altLang="ko-KR" dirty="0"/>
              <a:t>: 0.001</a:t>
            </a:r>
            <a:r>
              <a:rPr lang="en-US" altLang="ko-KR" dirty="0" smtClean="0"/>
              <a:t>%</a:t>
            </a:r>
            <a:endParaRPr lang="ko-KR" altLang="en-US" dirty="0"/>
          </a:p>
          <a:p>
            <a:pPr fontAlgn="base"/>
            <a:r>
              <a:rPr lang="ko-KR" altLang="en-US" dirty="0" smtClean="0"/>
              <a:t>샘플링 </a:t>
            </a:r>
            <a:r>
              <a:rPr lang="ko-KR" altLang="en-US" dirty="0" err="1"/>
              <a:t>레이트</a:t>
            </a:r>
            <a:r>
              <a:rPr lang="ko-KR" altLang="en-US" dirty="0"/>
              <a:t> </a:t>
            </a:r>
            <a:r>
              <a:rPr lang="en-US" altLang="ko-KR" dirty="0"/>
              <a:t>: 48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컨트롤 </a:t>
            </a:r>
            <a:r>
              <a:rPr lang="ko-KR" altLang="en-US" dirty="0"/>
              <a:t>프로토콜 </a:t>
            </a:r>
            <a:r>
              <a:rPr lang="en-US" altLang="ko-KR" dirty="0"/>
              <a:t>: USB, Ethernet</a:t>
            </a:r>
            <a:endParaRPr lang="ko-KR" altLang="en-US" dirty="0"/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온도 범위 </a:t>
            </a:r>
            <a:r>
              <a:rPr lang="en-US" altLang="ko-KR" dirty="0"/>
              <a:t>: 0°C ~ 40°C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60Hz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432 x 44 x </a:t>
            </a:r>
            <a:r>
              <a:rPr lang="en-US" altLang="ko-KR" dirty="0" smtClean="0"/>
              <a:t>405mm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144688"/>
            <a:ext cx="2448272" cy="360040"/>
          </a:xfrm>
        </p:spPr>
        <p:txBody>
          <a:bodyPr/>
          <a:lstStyle/>
          <a:p>
            <a:r>
              <a:rPr lang="en-US" altLang="ko-KR" dirty="0"/>
              <a:t>Digital Processor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DN2124B</a:t>
            </a:r>
            <a:endParaRPr lang="ko-KR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784648"/>
            <a:ext cx="2376264" cy="33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</TotalTime>
  <Words>127</Words>
  <Application>Microsoft Office PowerPoint</Application>
  <PresentationFormat>A4 용지(210x297mm)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211</cp:revision>
  <cp:lastPrinted>2022-10-26T06:22:19Z</cp:lastPrinted>
  <dcterms:created xsi:type="dcterms:W3CDTF">2022-10-26T04:41:33Z</dcterms:created>
  <dcterms:modified xsi:type="dcterms:W3CDTF">2023-06-28T06:33:51Z</dcterms:modified>
</cp:coreProperties>
</file>