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Dante™</a:t>
            </a:r>
            <a:r>
              <a:rPr lang="ko-KR" altLang="en-US" dirty="0"/>
              <a:t>네트워크 오디오 솔루션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2In</a:t>
            </a:r>
            <a:r>
              <a:rPr lang="en-US" altLang="ko-KR" dirty="0"/>
              <a:t>/ 4Out ULTIMO DANTE™ </a:t>
            </a:r>
            <a:r>
              <a:rPr lang="en-US" altLang="ko-KR" dirty="0" smtClean="0"/>
              <a:t>Network</a:t>
            </a:r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</a:t>
            </a:r>
            <a:r>
              <a:rPr lang="en-US" altLang="ko-KR" dirty="0" smtClean="0"/>
              <a:t>2 XLR </a:t>
            </a:r>
            <a:r>
              <a:rPr lang="en-US" altLang="ko-KR" dirty="0"/>
              <a:t>IN/ 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단자 </a:t>
            </a:r>
            <a:r>
              <a:rPr lang="en-US" altLang="ko-KR" dirty="0"/>
              <a:t>: </a:t>
            </a:r>
            <a:r>
              <a:rPr lang="en-US" altLang="ko-KR" dirty="0" smtClean="0"/>
              <a:t>2 </a:t>
            </a:r>
            <a:r>
              <a:rPr lang="en-US" altLang="ko-KR" dirty="0"/>
              <a:t>x RJ45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22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en-US" altLang="ko-KR" dirty="0" smtClean="0"/>
              <a:t> </a:t>
            </a:r>
            <a:r>
              <a:rPr lang="en-US" altLang="ko-KR" dirty="0"/>
              <a:t>: 0.001</a:t>
            </a:r>
            <a:r>
              <a:rPr lang="en-US" altLang="ko-KR" dirty="0" smtClean="0"/>
              <a:t>%</a:t>
            </a:r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RS-232C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</a:t>
            </a:r>
            <a:r>
              <a:rPr lang="en-US" altLang="ko-KR" dirty="0" smtClean="0"/>
              <a:t>60Hz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432 x 44 x </a:t>
            </a:r>
            <a:r>
              <a:rPr lang="en-US" altLang="ko-KR" dirty="0" smtClean="0"/>
              <a:t>405mm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DN2124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784648"/>
            <a:ext cx="2376264" cy="36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127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206</cp:revision>
  <cp:lastPrinted>2022-10-26T06:22:19Z</cp:lastPrinted>
  <dcterms:created xsi:type="dcterms:W3CDTF">2022-10-26T04:41:33Z</dcterms:created>
  <dcterms:modified xsi:type="dcterms:W3CDTF">2023-06-28T06:30:35Z</dcterms:modified>
</cp:coreProperties>
</file>