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4660" autoAdjust="0"/>
  </p:normalViewPr>
  <p:slideViewPr>
    <p:cSldViewPr>
      <p:cViewPr>
        <p:scale>
          <a:sx n="125" d="100"/>
          <a:sy n="125" d="100"/>
        </p:scale>
        <p:origin x="-2352" y="1662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fontAlgn="base"/>
            <a:r>
              <a:rPr lang="en-US" altLang="ko-KR" dirty="0"/>
              <a:t>Dante™</a:t>
            </a:r>
            <a:r>
              <a:rPr lang="ko-KR" altLang="en-US" dirty="0"/>
              <a:t>네트워크 오디오 솔루션 </a:t>
            </a:r>
            <a:r>
              <a:rPr lang="ko-KR" altLang="en-US" dirty="0" smtClean="0"/>
              <a:t>적용</a:t>
            </a:r>
            <a:endParaRPr lang="en-US" altLang="ko-KR" dirty="0" smtClean="0"/>
          </a:p>
          <a:p>
            <a:pPr fontAlgn="base"/>
            <a:r>
              <a:rPr lang="en-US" altLang="ko-KR" dirty="0" smtClean="0"/>
              <a:t>4In</a:t>
            </a:r>
            <a:r>
              <a:rPr lang="en-US" altLang="ko-KR" dirty="0"/>
              <a:t>/ 4Out ULTIMO DANTE™ </a:t>
            </a:r>
            <a:r>
              <a:rPr lang="en-US" altLang="ko-KR" dirty="0" smtClean="0"/>
              <a:t>Network</a:t>
            </a:r>
          </a:p>
          <a:p>
            <a:pPr fontAlgn="base"/>
            <a:r>
              <a:rPr lang="en-US" altLang="ko-KR" dirty="0" smtClean="0"/>
              <a:t>24Bit </a:t>
            </a:r>
            <a:r>
              <a:rPr lang="en-US" altLang="ko-KR" dirty="0"/>
              <a:t>48kHz A/D, D/A </a:t>
            </a:r>
            <a:r>
              <a:rPr lang="ko-KR" altLang="en-US" dirty="0"/>
              <a:t>컨버터 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dirty="0"/>
              <a:t>입력</a:t>
            </a:r>
            <a:r>
              <a:rPr lang="en-US" altLang="ko-KR" dirty="0"/>
              <a:t>/</a:t>
            </a:r>
            <a:r>
              <a:rPr lang="ko-KR" altLang="en-US" dirty="0"/>
              <a:t>출력 단자 </a:t>
            </a:r>
            <a:r>
              <a:rPr lang="en-US" altLang="ko-KR" dirty="0"/>
              <a:t>: 4 XLR </a:t>
            </a:r>
            <a:r>
              <a:rPr lang="en-US" altLang="ko-KR" dirty="0" smtClean="0"/>
              <a:t>IN / </a:t>
            </a:r>
            <a:r>
              <a:rPr lang="en-US" altLang="ko-KR" dirty="0"/>
              <a:t>4 XLR </a:t>
            </a:r>
            <a:r>
              <a:rPr lang="en-US" altLang="ko-KR" dirty="0" smtClean="0"/>
              <a:t>OUT</a:t>
            </a:r>
          </a:p>
          <a:p>
            <a:pPr fontAlgn="base"/>
            <a:r>
              <a:rPr lang="ko-KR" altLang="en-US" dirty="0"/>
              <a:t>입력</a:t>
            </a:r>
            <a:r>
              <a:rPr lang="en-US" altLang="ko-KR" dirty="0"/>
              <a:t>/</a:t>
            </a:r>
            <a:r>
              <a:rPr lang="ko-KR" altLang="en-US" dirty="0"/>
              <a:t>출력 </a:t>
            </a:r>
            <a:r>
              <a:rPr lang="ko-KR" altLang="en-US" dirty="0" err="1"/>
              <a:t>임피던스</a:t>
            </a:r>
            <a:r>
              <a:rPr lang="ko-KR" altLang="en-US" dirty="0"/>
              <a:t> </a:t>
            </a:r>
            <a:r>
              <a:rPr lang="en-US" altLang="ko-KR" dirty="0"/>
              <a:t>: 10k</a:t>
            </a:r>
            <a:r>
              <a:rPr lang="el-GR" altLang="ko-KR" dirty="0"/>
              <a:t>Ω / 600Ω </a:t>
            </a:r>
            <a:endParaRPr lang="en-US" altLang="ko-KR" dirty="0" smtClean="0"/>
          </a:p>
          <a:p>
            <a:pPr fontAlgn="base"/>
            <a:r>
              <a:rPr lang="ko-KR" altLang="en-US" dirty="0"/>
              <a:t>네트워크 단자 </a:t>
            </a:r>
            <a:r>
              <a:rPr lang="en-US" altLang="ko-KR" dirty="0"/>
              <a:t>: 2 x RJ45</a:t>
            </a:r>
            <a:endParaRPr lang="ko-KR" altLang="en-US" dirty="0"/>
          </a:p>
          <a:p>
            <a:pPr fontAlgn="base"/>
            <a:r>
              <a:rPr lang="ko-KR" altLang="en-US" dirty="0" smtClean="0"/>
              <a:t>최대 </a:t>
            </a:r>
            <a:r>
              <a:rPr lang="ko-KR" altLang="en-US" dirty="0"/>
              <a:t>입력 신호 레벨 </a:t>
            </a:r>
            <a:r>
              <a:rPr lang="en-US" altLang="ko-KR" dirty="0"/>
              <a:t>: +18</a:t>
            </a:r>
            <a:r>
              <a:rPr lang="ko-KR" altLang="en-US" dirty="0"/>
              <a:t>㏈</a:t>
            </a:r>
            <a:r>
              <a:rPr lang="en-US" altLang="ko-KR" dirty="0"/>
              <a:t>u</a:t>
            </a:r>
            <a:endParaRPr lang="ko-KR" altLang="en-US" dirty="0"/>
          </a:p>
          <a:p>
            <a:pPr fontAlgn="base"/>
            <a:r>
              <a:rPr lang="ko-KR" altLang="en-US" dirty="0" smtClean="0"/>
              <a:t>정격 </a:t>
            </a:r>
            <a:r>
              <a:rPr lang="ko-KR" altLang="en-US" dirty="0"/>
              <a:t>입력 신호 레벨 </a:t>
            </a:r>
            <a:r>
              <a:rPr lang="en-US" altLang="ko-KR" dirty="0"/>
              <a:t>: +4</a:t>
            </a:r>
            <a:r>
              <a:rPr lang="ko-KR" altLang="en-US" dirty="0"/>
              <a:t>㏈</a:t>
            </a:r>
            <a:r>
              <a:rPr lang="en-US" altLang="ko-KR" dirty="0"/>
              <a:t>u</a:t>
            </a:r>
            <a:endParaRPr lang="ko-KR" altLang="en-US" dirty="0"/>
          </a:p>
          <a:p>
            <a:pPr fontAlgn="base"/>
            <a:r>
              <a:rPr lang="ko-KR" altLang="en-US" dirty="0" smtClean="0"/>
              <a:t>주파수 </a:t>
            </a:r>
            <a:r>
              <a:rPr lang="ko-KR" altLang="en-US" dirty="0"/>
              <a:t>특성 </a:t>
            </a:r>
            <a:r>
              <a:rPr lang="en-US" altLang="ko-KR" dirty="0"/>
              <a:t>: 20</a:t>
            </a:r>
            <a:r>
              <a:rPr lang="ko-KR" altLang="en-US" dirty="0"/>
              <a:t>㎐ </a:t>
            </a:r>
            <a:r>
              <a:rPr lang="en-US" altLang="ko-KR" dirty="0"/>
              <a:t>~ 22</a:t>
            </a:r>
            <a:r>
              <a:rPr lang="ko-KR" altLang="en-US" dirty="0" smtClean="0"/>
              <a:t>㎑</a:t>
            </a:r>
            <a:endParaRPr lang="ko-KR" altLang="en-US" dirty="0"/>
          </a:p>
          <a:p>
            <a:pPr fontAlgn="base"/>
            <a:r>
              <a:rPr lang="ko-KR" altLang="en-US" dirty="0" err="1" smtClean="0"/>
              <a:t>다이나믹</a:t>
            </a:r>
            <a:r>
              <a:rPr lang="ko-KR" altLang="en-US" dirty="0" smtClean="0"/>
              <a:t> </a:t>
            </a:r>
            <a:r>
              <a:rPr lang="ko-KR" altLang="en-US" dirty="0"/>
              <a:t>레인지 </a:t>
            </a:r>
            <a:r>
              <a:rPr lang="en-US" altLang="ko-KR" dirty="0"/>
              <a:t>: 115</a:t>
            </a:r>
            <a:r>
              <a:rPr lang="ko-KR" altLang="en-US" dirty="0" smtClean="0"/>
              <a:t>㏈</a:t>
            </a:r>
            <a:endParaRPr lang="ko-KR" altLang="en-US" dirty="0"/>
          </a:p>
          <a:p>
            <a:pPr fontAlgn="base"/>
            <a:r>
              <a:rPr lang="ko-KR" altLang="en-US" dirty="0" err="1" smtClean="0"/>
              <a:t>신호대잡음비</a:t>
            </a:r>
            <a:r>
              <a:rPr lang="ko-KR" altLang="en-US" dirty="0" smtClean="0"/>
              <a:t> </a:t>
            </a:r>
            <a:r>
              <a:rPr lang="en-US" altLang="ko-KR" dirty="0" smtClean="0"/>
              <a:t>: </a:t>
            </a:r>
            <a:r>
              <a:rPr lang="en-US" altLang="ko-KR"/>
              <a:t>0.001</a:t>
            </a:r>
            <a:r>
              <a:rPr lang="en-US" altLang="ko-KR" smtClean="0"/>
              <a:t>%</a:t>
            </a:r>
          </a:p>
          <a:p>
            <a:pPr fontAlgn="base"/>
            <a:r>
              <a:rPr lang="ko-KR" altLang="en-US" dirty="0" smtClean="0"/>
              <a:t>샘플링 </a:t>
            </a:r>
            <a:r>
              <a:rPr lang="ko-KR" altLang="en-US" dirty="0" err="1"/>
              <a:t>레이트</a:t>
            </a:r>
            <a:r>
              <a:rPr lang="ko-KR" altLang="en-US" dirty="0"/>
              <a:t> </a:t>
            </a:r>
            <a:r>
              <a:rPr lang="en-US" altLang="ko-KR" dirty="0"/>
              <a:t>: 48</a:t>
            </a:r>
            <a:r>
              <a:rPr lang="ko-KR" altLang="en-US" dirty="0"/>
              <a:t>㎑</a:t>
            </a:r>
          </a:p>
          <a:p>
            <a:pPr fontAlgn="base"/>
            <a:r>
              <a:rPr lang="ko-KR" altLang="en-US" dirty="0" smtClean="0"/>
              <a:t>컨트롤 </a:t>
            </a:r>
            <a:r>
              <a:rPr lang="ko-KR" altLang="en-US" dirty="0"/>
              <a:t>프로토콜 </a:t>
            </a:r>
            <a:r>
              <a:rPr lang="en-US" altLang="ko-KR" dirty="0"/>
              <a:t>: USB, RS-232C, Ethernet</a:t>
            </a:r>
            <a:endParaRPr lang="ko-KR" altLang="en-US" dirty="0"/>
          </a:p>
          <a:p>
            <a:pPr fontAlgn="base"/>
            <a:r>
              <a:rPr lang="ko-KR" altLang="en-US" dirty="0" smtClean="0"/>
              <a:t>제어 </a:t>
            </a:r>
            <a:r>
              <a:rPr lang="ko-KR" altLang="en-US" dirty="0"/>
              <a:t>온도 범위 </a:t>
            </a:r>
            <a:r>
              <a:rPr lang="en-US" altLang="ko-KR" dirty="0"/>
              <a:t>: 0°C ~ 40°C</a:t>
            </a:r>
            <a:endParaRPr lang="ko-KR" altLang="en-US" dirty="0"/>
          </a:p>
          <a:p>
            <a:pPr fontAlgn="base"/>
            <a:r>
              <a:rPr lang="ko-KR" altLang="en-US" dirty="0" smtClean="0"/>
              <a:t>사용 전원 </a:t>
            </a:r>
            <a:r>
              <a:rPr lang="en-US" altLang="ko-KR" dirty="0"/>
              <a:t>: </a:t>
            </a:r>
            <a:r>
              <a:rPr lang="en-US" altLang="ko-KR" dirty="0" smtClean="0"/>
              <a:t>AC220V </a:t>
            </a:r>
            <a:r>
              <a:rPr lang="en-US" altLang="ko-KR" dirty="0"/>
              <a:t>/ </a:t>
            </a:r>
            <a:r>
              <a:rPr lang="en-US" altLang="ko-KR" dirty="0" smtClean="0"/>
              <a:t>60Hz</a:t>
            </a:r>
          </a:p>
          <a:p>
            <a:pPr fontAlgn="base"/>
            <a:r>
              <a:rPr lang="ko-KR" altLang="en-US" dirty="0" smtClean="0"/>
              <a:t>외형 규격</a:t>
            </a:r>
            <a:r>
              <a:rPr lang="en-US" altLang="ko-KR" dirty="0"/>
              <a:t>(W x H x D) : 432 x 44 x </a:t>
            </a:r>
            <a:r>
              <a:rPr lang="en-US" altLang="ko-KR" dirty="0" smtClean="0"/>
              <a:t>405mm</a:t>
            </a:r>
            <a:endParaRPr lang="ko-KR" altLang="en-US" dirty="0"/>
          </a:p>
          <a:p>
            <a:pPr fontAlgn="base"/>
            <a:r>
              <a:rPr lang="ko-KR" altLang="en-US" dirty="0" smtClean="0"/>
              <a:t>무게 </a:t>
            </a:r>
            <a:r>
              <a:rPr lang="en-US" altLang="ko-KR" dirty="0"/>
              <a:t>: 3.5</a:t>
            </a:r>
            <a:r>
              <a:rPr lang="ko-KR" altLang="en-US" dirty="0"/>
              <a:t>㎏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>
          <a:xfrm>
            <a:off x="4149080" y="2144688"/>
            <a:ext cx="2448272" cy="360040"/>
          </a:xfrm>
        </p:spPr>
        <p:txBody>
          <a:bodyPr/>
          <a:lstStyle/>
          <a:p>
            <a:r>
              <a:rPr lang="en-US" altLang="ko-KR" dirty="0"/>
              <a:t>Digital Processor 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DN2144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688" y="1784648"/>
            <a:ext cx="2376264" cy="40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1654</TotalTime>
  <Words>129</Words>
  <Application>Microsoft Office PowerPoint</Application>
  <PresentationFormat>A4 용지(210x297mm)</PresentationFormat>
  <Paragraphs>19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lgy</cp:lastModifiedBy>
  <cp:revision>206</cp:revision>
  <cp:lastPrinted>2022-10-26T06:22:19Z</cp:lastPrinted>
  <dcterms:created xsi:type="dcterms:W3CDTF">2022-10-26T04:41:33Z</dcterms:created>
  <dcterms:modified xsi:type="dcterms:W3CDTF">2023-06-28T06:22:58Z</dcterms:modified>
</cp:coreProperties>
</file>