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108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4In</a:t>
            </a:r>
            <a:r>
              <a:rPr lang="en-US" altLang="ko-KR" dirty="0"/>
              <a:t>/ 4Out Digital Processor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24Bit </a:t>
            </a:r>
            <a:r>
              <a:rPr lang="en-US" altLang="ko-KR" dirty="0"/>
              <a:t>48kHz A/D, D/A </a:t>
            </a:r>
            <a:r>
              <a:rPr lang="ko-KR" altLang="en-US" dirty="0"/>
              <a:t>컨버터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단자 </a:t>
            </a:r>
            <a:r>
              <a:rPr lang="en-US" altLang="ko-KR" dirty="0"/>
              <a:t>: 4 </a:t>
            </a:r>
            <a:r>
              <a:rPr lang="en-US" altLang="ko-KR"/>
              <a:t>XLR </a:t>
            </a:r>
            <a:r>
              <a:rPr lang="en-US" altLang="ko-KR" smtClean="0"/>
              <a:t>IN / </a:t>
            </a:r>
            <a:r>
              <a:rPr lang="en-US" altLang="ko-KR" dirty="0"/>
              <a:t>4 XLR </a:t>
            </a:r>
            <a:r>
              <a:rPr lang="en-US" altLang="ko-KR" dirty="0" smtClean="0"/>
              <a:t>OUT</a:t>
            </a:r>
          </a:p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 / 600Ω </a:t>
            </a:r>
            <a:endParaRPr lang="en-US" altLang="ko-KR" dirty="0" smtClean="0"/>
          </a:p>
          <a:p>
            <a:pPr fontAlgn="base"/>
            <a:r>
              <a:rPr lang="ko-KR" altLang="en-US" dirty="0"/>
              <a:t>네트워크 </a:t>
            </a:r>
            <a:r>
              <a:rPr lang="ko-KR" altLang="en-US" dirty="0" smtClean="0"/>
              <a:t>단</a:t>
            </a:r>
            <a:r>
              <a:rPr lang="ko-KR" altLang="en-US" dirty="0"/>
              <a:t>자</a:t>
            </a:r>
            <a:r>
              <a:rPr lang="ko-KR" altLang="en-US" dirty="0" smtClean="0"/>
              <a:t> </a:t>
            </a:r>
            <a:r>
              <a:rPr lang="en-US" altLang="ko-KR" dirty="0"/>
              <a:t>: Not </a:t>
            </a:r>
            <a:r>
              <a:rPr lang="en-US" altLang="ko-KR" dirty="0" smtClean="0"/>
              <a:t>Supporting</a:t>
            </a:r>
          </a:p>
          <a:p>
            <a:pPr fontAlgn="base"/>
            <a:r>
              <a:rPr lang="ko-KR" altLang="en-US" dirty="0"/>
              <a:t>최대 입력 신호 레벨 </a:t>
            </a:r>
            <a:r>
              <a:rPr lang="en-US" altLang="ko-KR" dirty="0"/>
              <a:t>: +18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신호 레벨 </a:t>
            </a:r>
            <a:r>
              <a:rPr lang="en-US" altLang="ko-KR" dirty="0"/>
              <a:t>: +4</a:t>
            </a:r>
            <a:r>
              <a:rPr lang="ko-KR" altLang="en-US" dirty="0"/>
              <a:t>㏈</a:t>
            </a:r>
            <a:r>
              <a:rPr lang="en-US" altLang="ko-KR" dirty="0" smtClean="0"/>
              <a:t>u</a:t>
            </a:r>
          </a:p>
          <a:p>
            <a:pPr fontAlgn="base"/>
            <a:r>
              <a:rPr lang="ko-KR" altLang="en-US" dirty="0" err="1" smtClean="0"/>
              <a:t>다이나믹</a:t>
            </a:r>
            <a:r>
              <a:rPr lang="ko-KR" altLang="en-US" dirty="0" smtClean="0"/>
              <a:t> </a:t>
            </a:r>
            <a:r>
              <a:rPr lang="ko-KR" altLang="en-US" dirty="0"/>
              <a:t>레인지 </a:t>
            </a:r>
            <a:r>
              <a:rPr lang="en-US" altLang="ko-KR" dirty="0"/>
              <a:t>: 115</a:t>
            </a:r>
            <a:r>
              <a:rPr lang="ko-KR" altLang="en-US" dirty="0" smtClean="0"/>
              <a:t>㏈</a:t>
            </a:r>
            <a:endParaRPr lang="en-US" altLang="ko-KR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/>
              <a:t>0.001</a:t>
            </a:r>
            <a:r>
              <a:rPr lang="en-US" altLang="ko-KR" dirty="0" smtClean="0"/>
              <a:t>%</a:t>
            </a:r>
            <a:endParaRPr lang="ko-KR" altLang="en-US" dirty="0"/>
          </a:p>
          <a:p>
            <a:pPr fontAlgn="base"/>
            <a:r>
              <a:rPr lang="ko-KR" altLang="en-US" dirty="0" smtClean="0"/>
              <a:t>샘플링 </a:t>
            </a:r>
            <a:r>
              <a:rPr lang="ko-KR" altLang="en-US" dirty="0" err="1"/>
              <a:t>레이트</a:t>
            </a:r>
            <a:r>
              <a:rPr lang="ko-KR" altLang="en-US" dirty="0"/>
              <a:t> </a:t>
            </a:r>
            <a:r>
              <a:rPr lang="en-US" altLang="ko-KR" dirty="0"/>
              <a:t>: 48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컨트롤 </a:t>
            </a:r>
            <a:r>
              <a:rPr lang="ko-KR" altLang="en-US" dirty="0"/>
              <a:t>프로토콜 </a:t>
            </a:r>
            <a:r>
              <a:rPr lang="en-US" altLang="ko-KR" dirty="0"/>
              <a:t>: USB, RS-232C</a:t>
            </a:r>
            <a:endParaRPr lang="ko-KR" altLang="en-US" dirty="0"/>
          </a:p>
          <a:p>
            <a:pPr fontAlgn="base"/>
            <a:r>
              <a:rPr lang="ko-KR" altLang="en-US" dirty="0" smtClean="0"/>
              <a:t>제어 </a:t>
            </a:r>
            <a:r>
              <a:rPr lang="ko-KR" altLang="en-US" dirty="0"/>
              <a:t>온도 범위 </a:t>
            </a:r>
            <a:r>
              <a:rPr lang="en-US" altLang="ko-KR" dirty="0"/>
              <a:t>: 0°C ~ </a:t>
            </a:r>
            <a:r>
              <a:rPr lang="en-US" altLang="ko-KR" dirty="0" smtClean="0"/>
              <a:t>40°C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응답 </a:t>
            </a:r>
            <a:r>
              <a:rPr lang="en-US" altLang="ko-KR" dirty="0"/>
              <a:t>: </a:t>
            </a:r>
            <a:r>
              <a:rPr lang="en-US" altLang="ko-KR" dirty="0" smtClean="0"/>
              <a:t>20Hz-22kHz</a:t>
            </a:r>
          </a:p>
          <a:p>
            <a:pPr fontAlgn="base"/>
            <a:r>
              <a:rPr lang="ko-KR" altLang="en-US" dirty="0"/>
              <a:t>사용 전원 </a:t>
            </a:r>
            <a:r>
              <a:rPr lang="en-US" altLang="ko-KR" dirty="0"/>
              <a:t>: AC 220V / 60Hz 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432 x 44 x 405mm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 smtClean="0"/>
              <a:t>: 3.5kg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144688"/>
            <a:ext cx="2448272" cy="360040"/>
          </a:xfrm>
        </p:spPr>
        <p:txBody>
          <a:bodyPr/>
          <a:lstStyle/>
          <a:p>
            <a:r>
              <a:rPr lang="en-US" altLang="ko-KR" dirty="0"/>
              <a:t>Digital Processor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DP2144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784648"/>
            <a:ext cx="2295839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114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205</cp:revision>
  <cp:lastPrinted>2022-10-26T06:22:19Z</cp:lastPrinted>
  <dcterms:created xsi:type="dcterms:W3CDTF">2022-10-26T04:41:33Z</dcterms:created>
  <dcterms:modified xsi:type="dcterms:W3CDTF">2023-06-28T06:19:12Z</dcterms:modified>
</cp:coreProperties>
</file>