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3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디지털 믹서 전용 </a:t>
            </a:r>
            <a:r>
              <a:rPr lang="en-US" altLang="ko-KR" dirty="0"/>
              <a:t>GUI </a:t>
            </a:r>
            <a:r>
              <a:rPr lang="ko-KR" altLang="en-US" dirty="0"/>
              <a:t>연동 방식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고성능의 </a:t>
            </a:r>
            <a:r>
              <a:rPr lang="en-US" altLang="ko-KR" dirty="0" smtClean="0"/>
              <a:t>DSP </a:t>
            </a:r>
            <a:r>
              <a:rPr lang="ko-KR" altLang="en-US" dirty="0" smtClean="0"/>
              <a:t>내장으로 고음질의 </a:t>
            </a:r>
            <a:r>
              <a:rPr lang="ko-KR" altLang="en-US" dirty="0" err="1" smtClean="0"/>
              <a:t>음원</a:t>
            </a:r>
            <a:r>
              <a:rPr lang="ko-KR" altLang="en-US" dirty="0" smtClean="0"/>
              <a:t> 청취 가능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Graphic </a:t>
            </a:r>
            <a:r>
              <a:rPr lang="en-US" altLang="ko-KR" dirty="0"/>
              <a:t>EQ </a:t>
            </a:r>
            <a:r>
              <a:rPr lang="ko-KR" altLang="en-US" dirty="0"/>
              <a:t>기능 내장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/>
              <a:t>전면 입</a:t>
            </a:r>
            <a:r>
              <a:rPr lang="en-US" altLang="ko-KR" dirty="0"/>
              <a:t>, </a:t>
            </a:r>
            <a:r>
              <a:rPr lang="ko-KR" altLang="en-US" dirty="0"/>
              <a:t>출력 신호 </a:t>
            </a:r>
            <a:r>
              <a:rPr lang="en-US" altLang="ko-KR" dirty="0"/>
              <a:t>LED</a:t>
            </a:r>
            <a:r>
              <a:rPr lang="ko-KR" altLang="en-US" dirty="0"/>
              <a:t>를 장착하여 상태 확인 용이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r>
              <a:rPr lang="ko-KR" altLang="en-US" dirty="0"/>
              <a:t>입력 </a:t>
            </a:r>
            <a:r>
              <a:rPr lang="en-US" altLang="ko-KR" dirty="0"/>
              <a:t>: 16CH</a:t>
            </a:r>
          </a:p>
          <a:p>
            <a:pPr>
              <a:defRPr/>
            </a:pPr>
            <a:r>
              <a:rPr lang="ko-KR" altLang="en-US" dirty="0"/>
              <a:t>출력 </a:t>
            </a:r>
            <a:r>
              <a:rPr lang="en-US" altLang="ko-KR" dirty="0"/>
              <a:t>: 16CH</a:t>
            </a:r>
          </a:p>
          <a:p>
            <a:pPr>
              <a:defRPr/>
            </a:pPr>
            <a:r>
              <a:rPr lang="ko-KR" altLang="en-US" dirty="0" smtClean="0"/>
              <a:t>통신 방식</a:t>
            </a:r>
            <a:r>
              <a:rPr lang="en-US" altLang="ko-KR" dirty="0"/>
              <a:t>/</a:t>
            </a:r>
            <a:r>
              <a:rPr lang="ko-KR" altLang="en-US" dirty="0"/>
              <a:t>속도 </a:t>
            </a:r>
            <a:r>
              <a:rPr lang="en-US" altLang="ko-KR" dirty="0"/>
              <a:t>: RS-232 / 115,200bps</a:t>
            </a:r>
            <a:endParaRPr lang="ko-KR" altLang="en-US" dirty="0"/>
          </a:p>
          <a:p>
            <a:pPr>
              <a:defRPr/>
            </a:pPr>
            <a:r>
              <a:rPr lang="ko-KR" altLang="en-US" dirty="0" smtClean="0"/>
              <a:t>사용 전원 </a:t>
            </a:r>
            <a:r>
              <a:rPr lang="en-US" altLang="ko-KR" dirty="0" smtClean="0"/>
              <a:t>: DC24V </a:t>
            </a:r>
            <a:r>
              <a:rPr lang="en-US" altLang="ko-KR" dirty="0"/>
              <a:t>/ 1A </a:t>
            </a:r>
            <a:r>
              <a:rPr lang="ko-KR" altLang="en-US" dirty="0"/>
              <a:t>이하</a:t>
            </a:r>
          </a:p>
          <a:p>
            <a:pPr>
              <a:defRPr/>
            </a:pPr>
            <a:r>
              <a:rPr lang="ko-KR" altLang="en-US" dirty="0" smtClean="0"/>
              <a:t>외형 규격</a:t>
            </a:r>
            <a:r>
              <a:rPr lang="en-US" altLang="ko-KR" dirty="0"/>
              <a:t>(W x H x </a:t>
            </a:r>
            <a:r>
              <a:rPr lang="en-US" altLang="ko-KR" dirty="0" smtClean="0"/>
              <a:t>D)</a:t>
            </a:r>
            <a:r>
              <a:rPr lang="ko-KR" altLang="en-US" dirty="0"/>
              <a:t> </a:t>
            </a:r>
            <a:r>
              <a:rPr lang="en-US" altLang="ko-KR" dirty="0" smtClean="0"/>
              <a:t>: 482 </a:t>
            </a:r>
            <a:r>
              <a:rPr lang="en-US" altLang="ko-KR" dirty="0"/>
              <a:t>x 44 x </a:t>
            </a:r>
            <a:r>
              <a:rPr lang="en-US" altLang="ko-KR" dirty="0" smtClean="0"/>
              <a:t>378mm</a:t>
            </a:r>
            <a:endParaRPr lang="en-US" altLang="ko-KR" dirty="0"/>
          </a:p>
          <a:p>
            <a:pPr>
              <a:defRPr/>
            </a:pPr>
            <a:r>
              <a:rPr lang="ko-KR" altLang="en-US" dirty="0" smtClean="0"/>
              <a:t>무게 </a:t>
            </a:r>
            <a:r>
              <a:rPr lang="en-US" altLang="ko-KR" dirty="0" smtClean="0"/>
              <a:t>: 4.3kg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Digital </a:t>
            </a:r>
            <a:r>
              <a:rPr lang="en-US" altLang="ko-KR" dirty="0"/>
              <a:t>Audio Mixer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DP3100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640632"/>
            <a:ext cx="2808312" cy="5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71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30</cp:revision>
  <cp:lastPrinted>2022-10-26T06:22:19Z</cp:lastPrinted>
  <dcterms:created xsi:type="dcterms:W3CDTF">2022-10-26T04:41:33Z</dcterms:created>
  <dcterms:modified xsi:type="dcterms:W3CDTF">2023-05-23T01:58:11Z</dcterms:modified>
</cp:coreProperties>
</file>