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89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 smtClean="0"/>
              <a:t>전면의 </a:t>
            </a:r>
            <a:r>
              <a:rPr lang="en-US" altLang="ko-KR" dirty="0"/>
              <a:t>10.1</a:t>
            </a:r>
            <a:r>
              <a:rPr lang="ko-KR" altLang="en-US" dirty="0"/>
              <a:t>인치 터치 스크린을 </a:t>
            </a:r>
            <a:r>
              <a:rPr lang="ko-KR" altLang="en-US" dirty="0" smtClean="0"/>
              <a:t>내장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35</a:t>
            </a:r>
            <a:r>
              <a:rPr lang="ko-KR" altLang="en-US" dirty="0"/>
              <a:t>채널의 오디오 입력과 </a:t>
            </a:r>
            <a:r>
              <a:rPr lang="en-US" altLang="ko-KR" dirty="0"/>
              <a:t>24</a:t>
            </a:r>
            <a:r>
              <a:rPr lang="ko-KR" altLang="en-US" dirty="0"/>
              <a:t>채널의 오디오 출력 채널을 </a:t>
            </a:r>
            <a:r>
              <a:rPr lang="ko-KR" altLang="en-US" dirty="0" smtClean="0"/>
              <a:t>지원</a:t>
            </a:r>
            <a:endParaRPr lang="en-US" altLang="ko-KR" dirty="0" smtClean="0"/>
          </a:p>
          <a:p>
            <a:pPr fontAlgn="base"/>
            <a:r>
              <a:rPr lang="ko-KR" altLang="en-US" dirty="0"/>
              <a:t>단테 네트워크 오디오 입력 </a:t>
            </a:r>
            <a:r>
              <a:rPr lang="en-US" altLang="ko-KR" dirty="0"/>
              <a:t>16</a:t>
            </a:r>
            <a:r>
              <a:rPr lang="ko-KR" altLang="en-US" dirty="0"/>
              <a:t>채널과 오디오 출력 </a:t>
            </a:r>
            <a:r>
              <a:rPr lang="en-US" altLang="ko-KR" dirty="0"/>
              <a:t>16</a:t>
            </a:r>
            <a:r>
              <a:rPr lang="ko-KR" altLang="en-US" dirty="0"/>
              <a:t>채널을 지원하며 </a:t>
            </a:r>
            <a:r>
              <a:rPr lang="en-US" altLang="ko-KR" dirty="0"/>
              <a:t>6</a:t>
            </a:r>
            <a:r>
              <a:rPr lang="ko-KR" altLang="en-US" dirty="0"/>
              <a:t>채널의 </a:t>
            </a:r>
            <a:r>
              <a:rPr lang="ko-KR" altLang="en-US" dirty="0" err="1"/>
              <a:t>팬텀파워를</a:t>
            </a:r>
            <a:r>
              <a:rPr lang="ko-KR" altLang="en-US" dirty="0"/>
              <a:t> 지원</a:t>
            </a:r>
          </a:p>
          <a:p>
            <a:pPr fontAlgn="base"/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입력 채널 </a:t>
            </a:r>
            <a:r>
              <a:rPr lang="en-US" altLang="ko-KR" dirty="0"/>
              <a:t>: XLR(6), 1/4“</a:t>
            </a:r>
            <a:r>
              <a:rPr lang="ko-KR" altLang="en-US" dirty="0"/>
              <a:t>폰</a:t>
            </a:r>
            <a:r>
              <a:rPr lang="en-US" altLang="ko-KR" dirty="0"/>
              <a:t>(4), Remote(4), Timer(1</a:t>
            </a:r>
            <a:r>
              <a:rPr lang="en-US" altLang="ko-KR" dirty="0" smtClean="0"/>
              <a:t>),</a:t>
            </a:r>
            <a:r>
              <a:rPr lang="ko-KR" altLang="en-US" dirty="0"/>
              <a:t> </a:t>
            </a:r>
            <a:r>
              <a:rPr lang="en-US" altLang="ko-KR" dirty="0" smtClean="0"/>
              <a:t>PC </a:t>
            </a:r>
            <a:r>
              <a:rPr lang="en-US" altLang="ko-KR" dirty="0"/>
              <a:t>Audio(1), </a:t>
            </a:r>
            <a:endParaRPr lang="en-US" altLang="ko-KR" dirty="0" smtClean="0"/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          </a:t>
            </a:r>
            <a:r>
              <a:rPr lang="en-US" altLang="ko-KR" dirty="0" smtClean="0"/>
              <a:t>EM(1</a:t>
            </a:r>
            <a:r>
              <a:rPr lang="en-US" altLang="ko-KR" dirty="0"/>
              <a:t>), EM PTT(1), </a:t>
            </a:r>
            <a:r>
              <a:rPr lang="en-US" altLang="ko-KR" dirty="0" err="1"/>
              <a:t>Dant</a:t>
            </a:r>
            <a:r>
              <a:rPr lang="en-US" altLang="ko-KR" dirty="0"/>
              <a:t>(16</a:t>
            </a:r>
            <a:r>
              <a:rPr lang="en-US" altLang="ko-KR" dirty="0" smtClean="0"/>
              <a:t>),</a:t>
            </a:r>
            <a:r>
              <a:rPr lang="ko-KR" altLang="en-US" dirty="0"/>
              <a:t> </a:t>
            </a:r>
            <a:r>
              <a:rPr lang="en-US" altLang="ko-KR" dirty="0" smtClean="0"/>
              <a:t>System </a:t>
            </a:r>
            <a:r>
              <a:rPr lang="en-US" altLang="ko-KR" dirty="0"/>
              <a:t>Link(1) </a:t>
            </a:r>
            <a:r>
              <a:rPr lang="ko-KR" altLang="en-US" dirty="0"/>
              <a:t>총 </a:t>
            </a:r>
            <a:r>
              <a:rPr lang="en-US" altLang="ko-KR" dirty="0"/>
              <a:t>35</a:t>
            </a:r>
            <a:r>
              <a:rPr lang="ko-KR" altLang="en-US" dirty="0"/>
              <a:t>채널 오디오 입력</a:t>
            </a:r>
          </a:p>
          <a:p>
            <a:pPr fontAlgn="base"/>
            <a:r>
              <a:rPr lang="ko-KR" altLang="en-US" dirty="0" smtClean="0"/>
              <a:t>출력 </a:t>
            </a:r>
            <a:r>
              <a:rPr lang="ko-KR" altLang="en-US" dirty="0"/>
              <a:t>채널 </a:t>
            </a:r>
            <a:r>
              <a:rPr lang="en-US" altLang="ko-KR" dirty="0"/>
              <a:t>: XLR(8), System Link(1), REC(2</a:t>
            </a:r>
            <a:r>
              <a:rPr lang="en-US" altLang="ko-KR" dirty="0" smtClean="0"/>
              <a:t>),</a:t>
            </a:r>
            <a:r>
              <a:rPr lang="ko-KR" altLang="en-US" dirty="0"/>
              <a:t> </a:t>
            </a:r>
            <a:r>
              <a:rPr lang="en-US" altLang="ko-KR" dirty="0" smtClean="0"/>
              <a:t>HDMI(1</a:t>
            </a:r>
            <a:r>
              <a:rPr lang="en-US" altLang="ko-KR" dirty="0"/>
              <a:t>), </a:t>
            </a:r>
            <a:r>
              <a:rPr lang="en-US" altLang="ko-KR" dirty="0" err="1"/>
              <a:t>Dant</a:t>
            </a:r>
            <a:r>
              <a:rPr lang="en-US" altLang="ko-KR" dirty="0"/>
              <a:t>(16) </a:t>
            </a:r>
            <a:r>
              <a:rPr lang="ko-KR" altLang="en-US" dirty="0"/>
              <a:t>총 </a:t>
            </a:r>
            <a:r>
              <a:rPr lang="en-US" altLang="ko-KR" dirty="0"/>
              <a:t>24</a:t>
            </a:r>
            <a:r>
              <a:rPr lang="ko-KR" altLang="en-US" dirty="0"/>
              <a:t>채널 오디오 출력</a:t>
            </a:r>
          </a:p>
          <a:p>
            <a:pPr fontAlgn="base"/>
            <a:r>
              <a:rPr lang="ko-KR" altLang="en-US" dirty="0" smtClean="0"/>
              <a:t>내부 </a:t>
            </a:r>
            <a:r>
              <a:rPr lang="ko-KR" altLang="en-US" dirty="0"/>
              <a:t>기능 </a:t>
            </a:r>
            <a:r>
              <a:rPr lang="en-US" altLang="ko-KR" dirty="0"/>
              <a:t>: </a:t>
            </a:r>
            <a:r>
              <a:rPr lang="ko-KR" altLang="en-US" dirty="0"/>
              <a:t>비상방송</a:t>
            </a:r>
            <a:r>
              <a:rPr lang="en-US" altLang="ko-KR" dirty="0"/>
              <a:t>, </a:t>
            </a:r>
            <a:r>
              <a:rPr lang="ko-KR" altLang="en-US" dirty="0"/>
              <a:t>예약 방송</a:t>
            </a:r>
            <a:r>
              <a:rPr lang="en-US" altLang="ko-KR" dirty="0" smtClean="0"/>
              <a:t>,</a:t>
            </a:r>
            <a:r>
              <a:rPr lang="ko-KR" altLang="en-US" dirty="0"/>
              <a:t> </a:t>
            </a:r>
            <a:r>
              <a:rPr lang="en-US" altLang="ko-KR" dirty="0" smtClean="0"/>
              <a:t>REMOTE </a:t>
            </a:r>
            <a:r>
              <a:rPr lang="ko-KR" altLang="en-US" dirty="0"/>
              <a:t>방송</a:t>
            </a:r>
            <a:r>
              <a:rPr lang="en-US" altLang="ko-KR" dirty="0"/>
              <a:t>, </a:t>
            </a:r>
            <a:r>
              <a:rPr lang="ko-KR" altLang="en-US" dirty="0"/>
              <a:t>오디오 믹서</a:t>
            </a:r>
            <a:r>
              <a:rPr lang="en-US" altLang="ko-KR" dirty="0"/>
              <a:t>, GUI</a:t>
            </a:r>
            <a:endParaRPr lang="ko-KR" altLang="en-US" dirty="0"/>
          </a:p>
          <a:p>
            <a:pPr fontAlgn="base"/>
            <a:r>
              <a:rPr lang="ko-KR" altLang="en-US" dirty="0" smtClean="0"/>
              <a:t>통신 </a:t>
            </a:r>
            <a:r>
              <a:rPr lang="ko-KR" altLang="en-US" dirty="0"/>
              <a:t>제어 방식 </a:t>
            </a:r>
            <a:r>
              <a:rPr lang="en-US" altLang="ko-KR" dirty="0"/>
              <a:t>: Dante(SFP), RS-485, RS-422, RS-232C</a:t>
            </a:r>
            <a:endParaRPr lang="ko-KR" altLang="en-US" dirty="0"/>
          </a:p>
          <a:p>
            <a:pPr fontAlgn="base"/>
            <a:r>
              <a:rPr lang="ko-KR" altLang="en-US" dirty="0" smtClean="0"/>
              <a:t>시스템 </a:t>
            </a:r>
            <a:r>
              <a:rPr lang="ko-KR" altLang="en-US" dirty="0"/>
              <a:t>제어 운영 </a:t>
            </a:r>
            <a:r>
              <a:rPr lang="en-US" altLang="ko-KR" dirty="0"/>
              <a:t>: </a:t>
            </a:r>
            <a:r>
              <a:rPr lang="en-US" altLang="ko-KR" dirty="0" smtClean="0"/>
              <a:t>10.1“ </a:t>
            </a:r>
            <a:r>
              <a:rPr lang="ko-KR" altLang="en-US" dirty="0"/>
              <a:t>터치 </a:t>
            </a:r>
            <a:r>
              <a:rPr lang="en-US" altLang="ko-KR" dirty="0"/>
              <a:t>LCD, </a:t>
            </a:r>
            <a:r>
              <a:rPr lang="ko-KR" altLang="en-US" dirty="0" err="1"/>
              <a:t>엔코더</a:t>
            </a:r>
            <a:r>
              <a:rPr lang="ko-KR" altLang="en-US" dirty="0"/>
              <a:t> 스위치 연동</a:t>
            </a:r>
          </a:p>
          <a:p>
            <a:pPr fontAlgn="base"/>
            <a:r>
              <a:rPr lang="ko-KR" altLang="en-US" dirty="0" smtClean="0"/>
              <a:t>외부 </a:t>
            </a:r>
            <a:r>
              <a:rPr lang="ko-KR" altLang="en-US" dirty="0"/>
              <a:t>접점 운영방식 </a:t>
            </a:r>
            <a:r>
              <a:rPr lang="en-US" altLang="ko-KR" dirty="0"/>
              <a:t>: 4</a:t>
            </a:r>
            <a:r>
              <a:rPr lang="ko-KR" altLang="en-US" dirty="0"/>
              <a:t>접점 입력</a:t>
            </a:r>
            <a:r>
              <a:rPr lang="en-US" altLang="ko-KR" dirty="0"/>
              <a:t>, 4</a:t>
            </a:r>
            <a:r>
              <a:rPr lang="ko-KR" altLang="en-US" dirty="0"/>
              <a:t>접점 출력</a:t>
            </a:r>
          </a:p>
          <a:p>
            <a:pPr fontAlgn="base"/>
            <a:r>
              <a:rPr lang="ko-KR" altLang="en-US" dirty="0" err="1" smtClean="0"/>
              <a:t>리모트</a:t>
            </a:r>
            <a:r>
              <a:rPr lang="ko-KR" altLang="en-US" dirty="0" smtClean="0"/>
              <a:t> </a:t>
            </a:r>
            <a:r>
              <a:rPr lang="ko-KR" altLang="en-US" dirty="0"/>
              <a:t>앰프 운영 수 </a:t>
            </a:r>
            <a:r>
              <a:rPr lang="en-US" altLang="ko-KR" dirty="0"/>
              <a:t>: </a:t>
            </a:r>
            <a:r>
              <a:rPr lang="ko-KR" altLang="en-US" dirty="0"/>
              <a:t>기본 </a:t>
            </a:r>
            <a:r>
              <a:rPr lang="en-US" altLang="ko-KR" dirty="0"/>
              <a:t>4</a:t>
            </a:r>
            <a:r>
              <a:rPr lang="ko-KR" altLang="en-US" dirty="0"/>
              <a:t>대</a:t>
            </a:r>
            <a:r>
              <a:rPr lang="en-US" altLang="ko-KR" dirty="0"/>
              <a:t>, </a:t>
            </a:r>
            <a:r>
              <a:rPr lang="ko-KR" altLang="en-US" dirty="0"/>
              <a:t>최대 </a:t>
            </a:r>
            <a:r>
              <a:rPr lang="en-US" altLang="ko-KR" dirty="0"/>
              <a:t>32</a:t>
            </a:r>
            <a:r>
              <a:rPr lang="ko-KR" altLang="en-US" dirty="0"/>
              <a:t>대</a:t>
            </a:r>
            <a:r>
              <a:rPr lang="en-US" altLang="ko-KR" dirty="0"/>
              <a:t>(</a:t>
            </a:r>
            <a:r>
              <a:rPr lang="ko-KR" altLang="en-US" dirty="0"/>
              <a:t>외장 수신 </a:t>
            </a:r>
            <a:r>
              <a:rPr lang="ko-KR" altLang="en-US" dirty="0" err="1"/>
              <a:t>확장기</a:t>
            </a:r>
            <a:r>
              <a:rPr lang="ko-KR" altLang="en-US" dirty="0"/>
              <a:t> </a:t>
            </a:r>
            <a:r>
              <a:rPr lang="ko-KR" altLang="en-US" dirty="0" err="1"/>
              <a:t>운영시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ko-KR" altLang="en-US" dirty="0" smtClean="0"/>
              <a:t>예약</a:t>
            </a:r>
            <a:r>
              <a:rPr lang="en-US" altLang="ko-KR" dirty="0"/>
              <a:t>, </a:t>
            </a:r>
            <a:r>
              <a:rPr lang="ko-KR" altLang="en-US" dirty="0"/>
              <a:t>비상 방송 </a:t>
            </a:r>
            <a:r>
              <a:rPr lang="ko-KR" altLang="en-US" dirty="0" err="1"/>
              <a:t>음원</a:t>
            </a:r>
            <a:r>
              <a:rPr lang="ko-KR" altLang="en-US" dirty="0"/>
              <a:t> </a:t>
            </a:r>
            <a:r>
              <a:rPr lang="en-US" altLang="ko-KR" dirty="0"/>
              <a:t>: MP3</a:t>
            </a:r>
            <a:endParaRPr lang="ko-KR" altLang="en-US" dirty="0"/>
          </a:p>
          <a:p>
            <a:pPr fontAlgn="base"/>
            <a:r>
              <a:rPr lang="en-US" altLang="ko-KR" dirty="0" smtClean="0"/>
              <a:t>USB </a:t>
            </a:r>
            <a:r>
              <a:rPr lang="ko-KR" altLang="en-US" dirty="0"/>
              <a:t>지원 </a:t>
            </a:r>
            <a:r>
              <a:rPr lang="en-US" altLang="ko-KR" dirty="0"/>
              <a:t>PORT : 2</a:t>
            </a:r>
            <a:r>
              <a:rPr lang="ko-KR" altLang="en-US" dirty="0"/>
              <a:t>개</a:t>
            </a:r>
            <a:r>
              <a:rPr lang="en-US" altLang="ko-KR" dirty="0"/>
              <a:t>(</a:t>
            </a:r>
            <a:r>
              <a:rPr lang="ko-KR" altLang="en-US" dirty="0"/>
              <a:t>마우스</a:t>
            </a:r>
            <a:r>
              <a:rPr lang="en-US" altLang="ko-KR" dirty="0"/>
              <a:t>, </a:t>
            </a:r>
            <a:r>
              <a:rPr lang="ko-KR" altLang="en-US" dirty="0"/>
              <a:t>키보드</a:t>
            </a:r>
            <a:r>
              <a:rPr lang="en-US" altLang="ko-KR" dirty="0"/>
              <a:t>, </a:t>
            </a:r>
            <a:r>
              <a:rPr lang="ko-KR" altLang="en-US" dirty="0"/>
              <a:t>외장 메모리 연결용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ko-KR" altLang="en-US" dirty="0" smtClean="0"/>
              <a:t>소비 </a:t>
            </a:r>
            <a:r>
              <a:rPr lang="ko-KR" altLang="en-US" dirty="0"/>
              <a:t>전력 </a:t>
            </a:r>
            <a:r>
              <a:rPr lang="en-US" altLang="ko-KR" dirty="0"/>
              <a:t>: 50W </a:t>
            </a:r>
            <a:r>
              <a:rPr lang="ko-KR" altLang="en-US" dirty="0"/>
              <a:t>이하</a:t>
            </a:r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DC24V </a:t>
            </a:r>
            <a:r>
              <a:rPr lang="en-US" altLang="ko-KR" dirty="0" smtClean="0"/>
              <a:t>/ 1.5A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482 x 177 x </a:t>
            </a:r>
            <a:r>
              <a:rPr lang="en-US" altLang="ko-KR" dirty="0" smtClean="0"/>
              <a:t>350mm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7</a:t>
            </a:r>
            <a:r>
              <a:rPr lang="ko-KR" altLang="en-US" dirty="0"/>
              <a:t>㎏</a:t>
            </a:r>
          </a:p>
          <a:p>
            <a:pPr fontAlgn="base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Digital PA Controller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DP5000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96" y="1496616"/>
            <a:ext cx="2043712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207</Words>
  <Application>Microsoft Office PowerPoint</Application>
  <PresentationFormat>A4 용지(210x297mm)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42</cp:revision>
  <cp:lastPrinted>2022-10-26T06:22:19Z</cp:lastPrinted>
  <dcterms:created xsi:type="dcterms:W3CDTF">2022-10-26T04:41:33Z</dcterms:created>
  <dcterms:modified xsi:type="dcterms:W3CDTF">2023-05-23T04:38:52Z</dcterms:modified>
</cp:coreProperties>
</file>