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4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오디오 믹서 </a:t>
            </a:r>
            <a:r>
              <a:rPr lang="en-US" altLang="ko-KR" dirty="0"/>
              <a:t>DP4000 </a:t>
            </a:r>
            <a:r>
              <a:rPr lang="ko-KR" altLang="en-US" dirty="0"/>
              <a:t>시스템 전용 </a:t>
            </a:r>
            <a:r>
              <a:rPr lang="en-US" altLang="ko-KR" dirty="0"/>
              <a:t>GUI Software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사용하기 </a:t>
            </a:r>
            <a:r>
              <a:rPr lang="ko-KR" altLang="en-US" dirty="0"/>
              <a:t>편리한 그래픽 인터페이스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자유로운 </a:t>
            </a:r>
            <a:r>
              <a:rPr lang="ko-KR" altLang="en-US" dirty="0"/>
              <a:t>화면 </a:t>
            </a:r>
            <a:r>
              <a:rPr lang="ko-KR" altLang="en-US" dirty="0" smtClean="0"/>
              <a:t>구성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GUI</a:t>
            </a:r>
            <a:r>
              <a:rPr lang="ko-KR" altLang="en-US" dirty="0"/>
              <a:t>를 통한 간편한 </a:t>
            </a:r>
            <a:r>
              <a:rPr lang="ko-KR" altLang="en-US" dirty="0" err="1"/>
              <a:t>음원소스</a:t>
            </a:r>
            <a:r>
              <a:rPr lang="ko-KR" altLang="en-US" dirty="0"/>
              <a:t> </a:t>
            </a:r>
            <a:r>
              <a:rPr lang="ko-KR" altLang="en-US" dirty="0" smtClean="0"/>
              <a:t>제어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운영체제 </a:t>
            </a:r>
            <a:r>
              <a:rPr lang="en-US" altLang="ko-KR" dirty="0" smtClean="0"/>
              <a:t>: </a:t>
            </a:r>
            <a:r>
              <a:rPr lang="en-US" altLang="ko-KR" dirty="0"/>
              <a:t>Windows10</a:t>
            </a:r>
          </a:p>
          <a:p>
            <a:pPr fontAlgn="base"/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GUI Software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DPSware4.0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1352600"/>
            <a:ext cx="2088232" cy="122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26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47</cp:revision>
  <cp:lastPrinted>2022-10-26T06:22:19Z</cp:lastPrinted>
  <dcterms:created xsi:type="dcterms:W3CDTF">2022-10-26T04:41:33Z</dcterms:created>
  <dcterms:modified xsi:type="dcterms:W3CDTF">2023-05-23T05:01:38Z</dcterms:modified>
</cp:coreProperties>
</file>