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892" y="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ko-KR" altLang="en-US" dirty="0"/>
              <a:t>오디오 믹서 </a:t>
            </a:r>
            <a:r>
              <a:rPr lang="en-US" altLang="ko-KR" dirty="0" smtClean="0"/>
              <a:t>DP5000 </a:t>
            </a:r>
            <a:r>
              <a:rPr lang="ko-KR" altLang="en-US" dirty="0" smtClean="0"/>
              <a:t>시스템 </a:t>
            </a:r>
            <a:r>
              <a:rPr lang="ko-KR" altLang="en-US" dirty="0"/>
              <a:t>전용 </a:t>
            </a:r>
            <a:r>
              <a:rPr lang="en-US" altLang="ko-KR" dirty="0"/>
              <a:t>GUI </a:t>
            </a:r>
            <a:r>
              <a:rPr lang="en-US" altLang="ko-KR" dirty="0" smtClean="0"/>
              <a:t>Software</a:t>
            </a:r>
          </a:p>
          <a:p>
            <a:pPr fontAlgn="base"/>
            <a:r>
              <a:rPr lang="ko-KR" altLang="en-US" dirty="0" smtClean="0"/>
              <a:t>사용하기 </a:t>
            </a:r>
            <a:r>
              <a:rPr lang="ko-KR" altLang="en-US" dirty="0"/>
              <a:t>편리한 그래픽 </a:t>
            </a:r>
            <a:r>
              <a:rPr lang="ko-KR" altLang="en-US" dirty="0" smtClean="0"/>
              <a:t>인터페이스</a:t>
            </a:r>
            <a:endParaRPr lang="en-US" altLang="ko-KR" dirty="0"/>
          </a:p>
          <a:p>
            <a:pPr fontAlgn="base"/>
            <a:r>
              <a:rPr lang="ko-KR" altLang="en-US" dirty="0" smtClean="0"/>
              <a:t>자유로운 </a:t>
            </a:r>
            <a:r>
              <a:rPr lang="ko-KR" altLang="en-US" dirty="0"/>
              <a:t>화면 구성 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GUI</a:t>
            </a:r>
            <a:r>
              <a:rPr lang="ko-KR" altLang="en-US" dirty="0"/>
              <a:t>를 통한 간편한 </a:t>
            </a:r>
            <a:r>
              <a:rPr lang="ko-KR" altLang="en-US" dirty="0" err="1"/>
              <a:t>음원소스</a:t>
            </a:r>
            <a:r>
              <a:rPr lang="ko-KR" altLang="en-US" dirty="0"/>
              <a:t> 제어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운영체제 </a:t>
            </a:r>
            <a:r>
              <a:rPr lang="en-US" altLang="ko-KR" dirty="0"/>
              <a:t>: Windows10</a:t>
            </a:r>
          </a:p>
          <a:p>
            <a:pPr marL="0" indent="0" fontAlgn="base">
              <a:buNone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GUI Software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DPSware5.0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12" y="1352600"/>
            <a:ext cx="2019603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26</Words>
  <Application>Microsoft Office PowerPoint</Application>
  <PresentationFormat>A4 용지(210x297mm)</PresentationFormat>
  <Paragraphs>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46</cp:revision>
  <cp:lastPrinted>2022-10-26T06:22:19Z</cp:lastPrinted>
  <dcterms:created xsi:type="dcterms:W3CDTF">2022-10-26T04:41:33Z</dcterms:created>
  <dcterms:modified xsi:type="dcterms:W3CDTF">2023-05-23T05:01:35Z</dcterms:modified>
</cp:coreProperties>
</file>