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56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화재발생 </a:t>
            </a:r>
            <a:r>
              <a:rPr lang="ko-KR" altLang="en-US" dirty="0"/>
              <a:t>데이터 </a:t>
            </a:r>
            <a:r>
              <a:rPr lang="ko-KR" altLang="en-US" dirty="0" smtClean="0"/>
              <a:t>수신 시 </a:t>
            </a:r>
            <a:r>
              <a:rPr lang="ko-KR" altLang="en-US" dirty="0"/>
              <a:t>자동으로 </a:t>
            </a:r>
            <a:r>
              <a:rPr lang="ko-KR" altLang="en-US" dirty="0" smtClean="0"/>
              <a:t>비상방송 </a:t>
            </a:r>
            <a:r>
              <a:rPr lang="ko-KR" altLang="en-US" dirty="0"/>
              <a:t>송출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예약방송</a:t>
            </a:r>
            <a:r>
              <a:rPr lang="en-US" altLang="ko-KR" dirty="0"/>
              <a:t>, </a:t>
            </a:r>
            <a:r>
              <a:rPr lang="ko-KR" altLang="en-US" dirty="0" err="1"/>
              <a:t>리모트앰프</a:t>
            </a:r>
            <a:r>
              <a:rPr lang="en-US" altLang="ko-KR" dirty="0"/>
              <a:t>, </a:t>
            </a:r>
            <a:r>
              <a:rPr lang="ko-KR" altLang="en-US" dirty="0"/>
              <a:t>안내방송 채널 제어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MP3 </a:t>
            </a:r>
            <a:r>
              <a:rPr lang="ko-KR" altLang="en-US" dirty="0"/>
              <a:t>급 </a:t>
            </a:r>
            <a:r>
              <a:rPr lang="ko-KR" altLang="en-US" dirty="0" err="1"/>
              <a:t>고음질</a:t>
            </a:r>
            <a:r>
              <a:rPr lang="ko-KR" altLang="en-US" dirty="0"/>
              <a:t> 비상 </a:t>
            </a:r>
            <a:r>
              <a:rPr lang="ko-KR" altLang="en-US" dirty="0" err="1"/>
              <a:t>멘트</a:t>
            </a:r>
            <a:r>
              <a:rPr lang="ko-KR" altLang="en-US" dirty="0"/>
              <a:t> 및 각종 </a:t>
            </a:r>
            <a:r>
              <a:rPr lang="ko-KR" altLang="en-US" dirty="0" err="1"/>
              <a:t>음원</a:t>
            </a:r>
            <a:r>
              <a:rPr lang="ko-KR" altLang="en-US" dirty="0"/>
              <a:t> </a:t>
            </a:r>
            <a:r>
              <a:rPr lang="en-US" altLang="ko-KR" dirty="0"/>
              <a:t>SD </a:t>
            </a:r>
            <a:r>
              <a:rPr lang="ko-KR" altLang="en-US" dirty="0"/>
              <a:t>카드 내장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모니터 </a:t>
            </a:r>
            <a:r>
              <a:rPr lang="ko-KR" altLang="en-US" dirty="0"/>
              <a:t>스피커 및 전면의 </a:t>
            </a:r>
            <a:r>
              <a:rPr lang="en-US" altLang="ko-KR" dirty="0"/>
              <a:t>FIRE </a:t>
            </a:r>
            <a:r>
              <a:rPr lang="ko-KR" altLang="en-US" dirty="0"/>
              <a:t>창으로 비상시 확인 용이 </a:t>
            </a:r>
            <a:endParaRPr lang="en-US" altLang="ko-KR" dirty="0" smtClean="0"/>
          </a:p>
          <a:p>
            <a:pPr marL="0" indent="0" fontAlgn="base">
              <a:buNone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채널 </a:t>
            </a:r>
            <a:r>
              <a:rPr lang="en-US" altLang="ko-KR" dirty="0"/>
              <a:t>: 5CH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채널 </a:t>
            </a:r>
            <a:r>
              <a:rPr lang="en-US" altLang="ko-KR" dirty="0"/>
              <a:t>: 1CH</a:t>
            </a:r>
            <a:endParaRPr lang="ko-KR" altLang="en-US" dirty="0"/>
          </a:p>
          <a:p>
            <a:pPr fontAlgn="base"/>
            <a:r>
              <a:rPr lang="ko-KR" altLang="en-US" dirty="0" smtClean="0"/>
              <a:t>접점 </a:t>
            </a:r>
            <a:r>
              <a:rPr lang="ko-KR" altLang="en-US" dirty="0"/>
              <a:t>입력 </a:t>
            </a:r>
            <a:r>
              <a:rPr lang="en-US" altLang="ko-KR" dirty="0"/>
              <a:t>: 4CH(EM, TIMER, RM1, RM2)</a:t>
            </a:r>
            <a:endParaRPr lang="ko-KR" altLang="en-US" dirty="0"/>
          </a:p>
          <a:p>
            <a:pPr fontAlgn="base"/>
            <a:r>
              <a:rPr lang="ko-KR" altLang="en-US" dirty="0" smtClean="0"/>
              <a:t>접점 </a:t>
            </a:r>
            <a:r>
              <a:rPr lang="ko-KR" altLang="en-US" dirty="0"/>
              <a:t>출력 </a:t>
            </a:r>
            <a:r>
              <a:rPr lang="en-US" altLang="ko-KR" dirty="0"/>
              <a:t>: 5CH(EM, TIMER, RM1, RM2, BGM)</a:t>
            </a:r>
            <a:endParaRPr lang="ko-KR" altLang="en-US" dirty="0"/>
          </a:p>
          <a:p>
            <a:pPr fontAlgn="base"/>
            <a:r>
              <a:rPr lang="en-US" altLang="ko-KR" dirty="0" smtClean="0"/>
              <a:t>SD </a:t>
            </a:r>
            <a:r>
              <a:rPr lang="en-US" altLang="ko-KR" dirty="0"/>
              <a:t>CARD : 4GB </a:t>
            </a:r>
            <a:r>
              <a:rPr lang="ko-KR" altLang="en-US" dirty="0"/>
              <a:t>내장</a:t>
            </a:r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 smtClean="0"/>
              <a:t>/</a:t>
            </a:r>
            <a:r>
              <a:rPr lang="ko-KR" altLang="en-US" dirty="0" smtClean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0.3A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88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4.5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Emergency Panel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EP3211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568624"/>
            <a:ext cx="2664296" cy="124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108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34</cp:revision>
  <cp:lastPrinted>2022-10-26T06:22:19Z</cp:lastPrinted>
  <dcterms:created xsi:type="dcterms:W3CDTF">2022-10-26T04:41:33Z</dcterms:created>
  <dcterms:modified xsi:type="dcterms:W3CDTF">2023-05-22T09:11:01Z</dcterms:modified>
</cp:coreProperties>
</file>