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 smtClean="0"/>
              <a:t>화재수신반에서</a:t>
            </a:r>
            <a:r>
              <a:rPr lang="ko-KR" altLang="en-US" dirty="0" smtClean="0"/>
              <a:t> </a:t>
            </a:r>
            <a:r>
              <a:rPr lang="ko-KR" altLang="en-US" dirty="0"/>
              <a:t>화재 신호를 수신 가능</a:t>
            </a:r>
            <a:r>
              <a:rPr lang="en-US" altLang="ko-KR" dirty="0"/>
              <a:t>(R</a:t>
            </a:r>
            <a:r>
              <a:rPr lang="ko-KR" altLang="en-US" dirty="0"/>
              <a:t>형</a:t>
            </a:r>
            <a:r>
              <a:rPr lang="en-US" altLang="ko-KR" dirty="0"/>
              <a:t>,P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비상 </a:t>
            </a:r>
            <a:r>
              <a:rPr lang="ko-KR" altLang="en-US" dirty="0"/>
              <a:t>방송 구역 </a:t>
            </a:r>
            <a:r>
              <a:rPr lang="en-US" altLang="ko-KR" dirty="0"/>
              <a:t>on/off </a:t>
            </a:r>
            <a:r>
              <a:rPr lang="ko-KR" altLang="en-US" dirty="0"/>
              <a:t>가능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표시 </a:t>
            </a:r>
            <a:r>
              <a:rPr lang="ko-KR" altLang="en-US" dirty="0"/>
              <a:t>램프가 있어 확인 용이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감지 </a:t>
            </a:r>
            <a:r>
              <a:rPr lang="ko-KR" altLang="en-US" dirty="0"/>
              <a:t>회선 수 </a:t>
            </a:r>
            <a:r>
              <a:rPr lang="en-US" altLang="ko-KR" dirty="0"/>
              <a:t>: P</a:t>
            </a:r>
            <a:r>
              <a:rPr lang="ko-KR" altLang="en-US" dirty="0"/>
              <a:t>형 </a:t>
            </a:r>
            <a:r>
              <a:rPr lang="en-US" altLang="ko-KR" dirty="0"/>
              <a:t>16</a:t>
            </a:r>
            <a:r>
              <a:rPr lang="ko-KR" altLang="en-US" dirty="0" smtClean="0"/>
              <a:t>회선 </a:t>
            </a:r>
            <a:r>
              <a:rPr lang="en-US" altLang="ko-KR" dirty="0" smtClean="0"/>
              <a:t>/ R</a:t>
            </a:r>
            <a:r>
              <a:rPr lang="ko-KR" altLang="en-US" dirty="0" smtClean="0"/>
              <a:t>형 </a:t>
            </a:r>
            <a:r>
              <a:rPr lang="en-US" altLang="ko-KR" dirty="0" smtClean="0"/>
              <a:t>50</a:t>
            </a:r>
            <a:r>
              <a:rPr lang="ko-KR" altLang="en-US" dirty="0" smtClean="0"/>
              <a:t>회선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100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3.4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Emergency Switcher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ES3116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640632"/>
            <a:ext cx="318922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72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35</cp:revision>
  <cp:lastPrinted>2022-10-26T06:22:19Z</cp:lastPrinted>
  <dcterms:created xsi:type="dcterms:W3CDTF">2022-10-26T04:41:33Z</dcterms:created>
  <dcterms:modified xsi:type="dcterms:W3CDTF">2023-05-22T09:12:23Z</dcterms:modified>
</cp:coreProperties>
</file>