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5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SD </a:t>
            </a:r>
            <a:r>
              <a:rPr lang="ko-KR" altLang="en-US" dirty="0"/>
              <a:t>카드를 이용 </a:t>
            </a:r>
            <a:r>
              <a:rPr lang="en-US" altLang="ko-KR" dirty="0"/>
              <a:t>16</a:t>
            </a:r>
            <a:r>
              <a:rPr lang="ko-KR" altLang="en-US" dirty="0"/>
              <a:t>가지 </a:t>
            </a:r>
            <a:r>
              <a:rPr lang="ko-KR" altLang="en-US" dirty="0" err="1"/>
              <a:t>이벤트곡을</a:t>
            </a:r>
            <a:r>
              <a:rPr lang="ko-KR" altLang="en-US" dirty="0"/>
              <a:t> 선택 재생 </a:t>
            </a:r>
            <a:endParaRPr lang="en-US" altLang="ko-KR" dirty="0"/>
          </a:p>
          <a:p>
            <a:pPr>
              <a:defRPr/>
            </a:pPr>
            <a:r>
              <a:rPr lang="ko-KR" altLang="en-US" dirty="0" err="1" smtClean="0"/>
              <a:t>여러개의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음원</a:t>
            </a:r>
            <a:r>
              <a:rPr lang="ko-KR" altLang="en-US" dirty="0" smtClean="0"/>
              <a:t> 파일을 </a:t>
            </a:r>
            <a:r>
              <a:rPr lang="en-US" altLang="ko-KR" dirty="0" smtClean="0"/>
              <a:t>USB</a:t>
            </a:r>
            <a:r>
              <a:rPr lang="ko-KR" altLang="en-US" dirty="0" smtClean="0"/>
              <a:t>에 저장하여 재생 가능</a:t>
            </a:r>
            <a:endParaRPr lang="en-US" altLang="ko-KR" dirty="0" smtClean="0"/>
          </a:p>
          <a:p>
            <a:pPr>
              <a:defRPr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817096"/>
            <a:ext cx="5900550" cy="3888432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메모리 </a:t>
            </a:r>
            <a:r>
              <a:rPr lang="en-US" altLang="ko-KR" dirty="0"/>
              <a:t>: Micro SD card / USB (</a:t>
            </a:r>
            <a:r>
              <a:rPr lang="ko-KR" altLang="en-US" dirty="0"/>
              <a:t>최대 </a:t>
            </a:r>
            <a:r>
              <a:rPr lang="en-US" altLang="ko-KR" dirty="0"/>
              <a:t>32G) 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재생 파일 </a:t>
            </a:r>
            <a:r>
              <a:rPr lang="en-US" altLang="ko-KR" dirty="0"/>
              <a:t>: MP3</a:t>
            </a:r>
            <a:endParaRPr lang="ko-KR" altLang="en-US" dirty="0"/>
          </a:p>
          <a:p>
            <a:pPr fontAlgn="base"/>
            <a:r>
              <a:rPr lang="en-US" altLang="ko-KR" dirty="0" smtClean="0"/>
              <a:t>Sampling </a:t>
            </a:r>
            <a:r>
              <a:rPr lang="en-US" altLang="ko-KR" dirty="0"/>
              <a:t>: 44.1</a:t>
            </a:r>
            <a:r>
              <a:rPr lang="ko-KR" altLang="en-US" dirty="0"/>
              <a:t>㎑</a:t>
            </a:r>
          </a:p>
          <a:p>
            <a:pPr fontAlgn="base"/>
            <a:r>
              <a:rPr lang="en-US" altLang="ko-KR" dirty="0" smtClean="0"/>
              <a:t>CPU </a:t>
            </a:r>
            <a:r>
              <a:rPr lang="en-US" altLang="ko-KR" dirty="0"/>
              <a:t>: ARM Core Processor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0.5A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3.6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Event Player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EV4102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784648"/>
            <a:ext cx="3168352" cy="52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86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31</cp:revision>
  <cp:lastPrinted>2022-10-26T06:22:19Z</cp:lastPrinted>
  <dcterms:created xsi:type="dcterms:W3CDTF">2022-10-26T04:41:33Z</dcterms:created>
  <dcterms:modified xsi:type="dcterms:W3CDTF">2023-05-23T01:32:38Z</dcterms:modified>
</cp:coreProperties>
</file>