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8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LF, HF </a:t>
            </a:r>
            <a:r>
              <a:rPr lang="ko-KR" altLang="en-US" dirty="0"/>
              <a:t>개별 디지털 앰프 </a:t>
            </a:r>
            <a:r>
              <a:rPr lang="en-US" altLang="ko-KR" dirty="0"/>
              <a:t>/ DSP </a:t>
            </a:r>
            <a:r>
              <a:rPr lang="ko-KR" altLang="en-US" dirty="0"/>
              <a:t>오디오 컨트롤 </a:t>
            </a:r>
            <a:r>
              <a:rPr lang="en-US" altLang="ko-KR" dirty="0"/>
              <a:t>/ HDMI </a:t>
            </a:r>
            <a:r>
              <a:rPr lang="ko-KR" altLang="en-US" dirty="0"/>
              <a:t>영상 </a:t>
            </a:r>
            <a:r>
              <a:rPr lang="ko-KR" altLang="en-US" dirty="0" smtClean="0"/>
              <a:t>입출력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2.4GHz </a:t>
            </a:r>
            <a:r>
              <a:rPr lang="en-US" altLang="ko-KR" dirty="0"/>
              <a:t>2</a:t>
            </a:r>
            <a:r>
              <a:rPr lang="ko-KR" altLang="en-US" dirty="0"/>
              <a:t>채널 무선마이크 수신 </a:t>
            </a:r>
            <a:r>
              <a:rPr lang="en-US" altLang="ko-KR" dirty="0"/>
              <a:t>/ 2</a:t>
            </a:r>
            <a:r>
              <a:rPr lang="ko-KR" altLang="en-US" dirty="0"/>
              <a:t>채널 마이크 </a:t>
            </a:r>
            <a:r>
              <a:rPr lang="en-US" altLang="ko-KR" dirty="0"/>
              <a:t>/ </a:t>
            </a:r>
            <a:r>
              <a:rPr lang="ko-KR" altLang="en-US" dirty="0"/>
              <a:t>라인 입력</a:t>
            </a:r>
            <a:r>
              <a:rPr lang="en-US" altLang="ko-KR" dirty="0"/>
              <a:t>, 1</a:t>
            </a:r>
            <a:r>
              <a:rPr lang="ko-KR" altLang="en-US" dirty="0"/>
              <a:t>채널 라인 출력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MP3</a:t>
            </a:r>
            <a:r>
              <a:rPr lang="en-US" altLang="ko-KR" dirty="0"/>
              <a:t>, Bluetooth </a:t>
            </a:r>
            <a:r>
              <a:rPr lang="ko-KR" altLang="en-US" dirty="0"/>
              <a:t>플레이어 내장</a:t>
            </a:r>
            <a:r>
              <a:rPr lang="en-US" altLang="ko-KR" dirty="0"/>
              <a:t>, </a:t>
            </a:r>
            <a:r>
              <a:rPr lang="ko-KR" altLang="en-US" dirty="0"/>
              <a:t>배터리 전압 감지 기능 </a:t>
            </a:r>
            <a:r>
              <a:rPr lang="en-US" altLang="ko-KR" dirty="0"/>
              <a:t>(</a:t>
            </a:r>
            <a:r>
              <a:rPr lang="ko-KR" altLang="en-US" dirty="0"/>
              <a:t>방전보호</a:t>
            </a:r>
            <a:r>
              <a:rPr lang="en-US" altLang="ko-KR" dirty="0"/>
              <a:t>, </a:t>
            </a:r>
            <a:r>
              <a:rPr lang="ko-KR" altLang="en-US" dirty="0" err="1"/>
              <a:t>과충전</a:t>
            </a:r>
            <a:r>
              <a:rPr lang="ko-KR" altLang="en-US" dirty="0"/>
              <a:t> 방지</a:t>
            </a:r>
            <a:r>
              <a:rPr lang="en-US" altLang="ko-KR" dirty="0" smtClean="0"/>
              <a:t>)</a:t>
            </a:r>
          </a:p>
          <a:p>
            <a:pPr fontAlgn="base"/>
            <a:r>
              <a:rPr lang="ko-KR" altLang="en-US" dirty="0" smtClean="0"/>
              <a:t>뮤직 </a:t>
            </a:r>
            <a:r>
              <a:rPr lang="ko-KR" altLang="en-US" dirty="0"/>
              <a:t>키 컨트롤</a:t>
            </a:r>
            <a:r>
              <a:rPr lang="en-US" altLang="ko-KR" dirty="0"/>
              <a:t>, MULTI PLEX, </a:t>
            </a:r>
            <a:r>
              <a:rPr lang="ko-KR" altLang="en-US" dirty="0"/>
              <a:t>전 기능 </a:t>
            </a:r>
            <a:r>
              <a:rPr lang="en-US" altLang="ko-KR" dirty="0"/>
              <a:t>LCD </a:t>
            </a:r>
            <a:r>
              <a:rPr lang="ko-KR" altLang="en-US" dirty="0"/>
              <a:t>제어 </a:t>
            </a:r>
            <a:r>
              <a:rPr lang="ko-KR" altLang="en-US" dirty="0" err="1"/>
              <a:t>표시창</a:t>
            </a:r>
            <a:r>
              <a:rPr lang="en-US" altLang="ko-KR" dirty="0"/>
              <a:t>, </a:t>
            </a:r>
            <a:r>
              <a:rPr lang="ko-KR" altLang="en-US" dirty="0"/>
              <a:t>컨트롤 인코더 스위치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무선 </a:t>
            </a:r>
            <a:r>
              <a:rPr lang="ko-KR" altLang="en-US" dirty="0"/>
              <a:t>마이크 </a:t>
            </a:r>
            <a:r>
              <a:rPr lang="en-US" altLang="ko-KR" dirty="0"/>
              <a:t>1</a:t>
            </a:r>
            <a:r>
              <a:rPr lang="ko-KR" altLang="en-US" dirty="0"/>
              <a:t>대 기본제공</a:t>
            </a:r>
          </a:p>
          <a:p>
            <a:pPr fontAlgn="base"/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드라이버 </a:t>
            </a:r>
            <a:r>
              <a:rPr lang="en-US" altLang="ko-KR" dirty="0"/>
              <a:t>: 8“ LF / 1” HF </a:t>
            </a:r>
            <a:r>
              <a:rPr lang="ko-KR" altLang="en-US" dirty="0"/>
              <a:t>드라이버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 smtClean="0"/>
              <a:t>특성 </a:t>
            </a:r>
            <a:r>
              <a:rPr lang="en-US" altLang="ko-KR" dirty="0"/>
              <a:t>: 67</a:t>
            </a:r>
            <a:r>
              <a:rPr lang="ko-KR" altLang="en-US" dirty="0"/>
              <a:t>㎐ </a:t>
            </a:r>
            <a:r>
              <a:rPr lang="en-US" altLang="ko-KR" dirty="0"/>
              <a:t>~ 18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허용 입력 </a:t>
            </a:r>
            <a:r>
              <a:rPr lang="en-US" altLang="ko-KR" dirty="0"/>
              <a:t>: 100W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/>
              <a:t>허용 입력 </a:t>
            </a:r>
            <a:r>
              <a:rPr lang="en-US" altLang="ko-KR" dirty="0"/>
              <a:t>: 400W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</a:t>
            </a:r>
            <a:r>
              <a:rPr lang="en-US" altLang="ko-KR" dirty="0"/>
              <a:t>: 119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270 x 430 x </a:t>
            </a:r>
            <a:r>
              <a:rPr lang="en-US" altLang="ko-KR" dirty="0" smtClean="0"/>
              <a:t>280mm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149080" y="2072680"/>
            <a:ext cx="2448272" cy="360040"/>
          </a:xfrm>
        </p:spPr>
        <p:txBody>
          <a:bodyPr/>
          <a:lstStyle/>
          <a:p>
            <a:r>
              <a:rPr lang="en-US" altLang="ko-KR" dirty="0"/>
              <a:t>HDMI Digital Portable </a:t>
            </a:r>
            <a:r>
              <a:rPr lang="en-US" altLang="ko-KR" dirty="0" smtClean="0"/>
              <a:t>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HB-082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1136576"/>
            <a:ext cx="1152128" cy="158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133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187</cp:revision>
  <cp:lastPrinted>2022-10-26T06:22:19Z</cp:lastPrinted>
  <dcterms:created xsi:type="dcterms:W3CDTF">2022-10-26T04:41:33Z</dcterms:created>
  <dcterms:modified xsi:type="dcterms:W3CDTF">2023-06-28T04:58:58Z</dcterms:modified>
</cp:coreProperties>
</file>