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7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100W </a:t>
            </a:r>
            <a:r>
              <a:rPr lang="ko-KR" altLang="en-US" dirty="0"/>
              <a:t>혼 타입 </a:t>
            </a:r>
            <a:r>
              <a:rPr lang="ko-KR" altLang="en-US" dirty="0" smtClean="0"/>
              <a:t>스피커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방수 </a:t>
            </a:r>
            <a:r>
              <a:rPr lang="ko-KR" altLang="en-US" dirty="0"/>
              <a:t>처리</a:t>
            </a:r>
          </a:p>
          <a:p>
            <a:pPr fontAlgn="base"/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</a:t>
            </a:r>
            <a:r>
              <a:rPr lang="en-US" altLang="ko-KR" dirty="0" smtClean="0"/>
              <a:t>100W</a:t>
            </a:r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80Hz-17kHz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</a:t>
            </a:r>
            <a:r>
              <a:rPr lang="en-US" altLang="ko-KR" dirty="0" smtClean="0"/>
              <a:t>1</a:t>
            </a:r>
            <a:r>
              <a:rPr lang="el-GR" altLang="ko-KR" dirty="0" smtClean="0"/>
              <a:t>00Ω</a:t>
            </a:r>
            <a:r>
              <a:rPr lang="en-US" altLang="ko-KR" dirty="0" smtClean="0"/>
              <a:t> </a:t>
            </a:r>
            <a:r>
              <a:rPr lang="el-GR" altLang="ko-KR" dirty="0" smtClean="0"/>
              <a:t>/</a:t>
            </a:r>
            <a:r>
              <a:rPr lang="en-US" altLang="ko-KR" dirty="0" smtClean="0"/>
              <a:t> </a:t>
            </a:r>
            <a:r>
              <a:rPr lang="el-GR" altLang="ko-KR" dirty="0" smtClean="0"/>
              <a:t>100</a:t>
            </a:r>
            <a:r>
              <a:rPr lang="en-US" altLang="ko-KR" dirty="0"/>
              <a:t>V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(1W/1m</a:t>
            </a:r>
            <a:r>
              <a:rPr lang="en-US" altLang="ko-KR" dirty="0" smtClean="0"/>
              <a:t>) </a:t>
            </a:r>
            <a:r>
              <a:rPr lang="en-US" altLang="ko-KR" dirty="0"/>
              <a:t>: </a:t>
            </a:r>
            <a:r>
              <a:rPr lang="en-US" altLang="ko-KR" dirty="0" smtClean="0"/>
              <a:t>103dB</a:t>
            </a:r>
            <a:endParaRPr lang="en-US" altLang="ko-KR" dirty="0"/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D) : 390 x 200mm </a:t>
            </a:r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5.9kg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Horn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HC-100T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1352600"/>
            <a:ext cx="11715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44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117</cp:revision>
  <cp:lastPrinted>2022-10-26T06:22:19Z</cp:lastPrinted>
  <dcterms:created xsi:type="dcterms:W3CDTF">2022-10-26T04:41:33Z</dcterms:created>
  <dcterms:modified xsi:type="dcterms:W3CDTF">2023-05-30T09:18:19Z</dcterms:modified>
</cp:coreProperties>
</file>