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3036" y="4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라인 </a:t>
            </a:r>
            <a:r>
              <a:rPr lang="ko-KR" altLang="en-US" dirty="0" err="1" smtClean="0"/>
              <a:t>어레이</a:t>
            </a:r>
            <a:r>
              <a:rPr lang="ko-KR" altLang="en-US" dirty="0" smtClean="0"/>
              <a:t> 스피커의 </a:t>
            </a:r>
            <a:r>
              <a:rPr lang="ko-KR" altLang="en-US" dirty="0" err="1" smtClean="0"/>
              <a:t>벽부형</a:t>
            </a:r>
            <a:r>
              <a:rPr lang="ko-KR" altLang="en-US" dirty="0" smtClean="0"/>
              <a:t> 설치 </a:t>
            </a:r>
            <a:r>
              <a:rPr lang="ko-KR" altLang="en-US" dirty="0" err="1" smtClean="0"/>
              <a:t>브라켓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용도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smtClean="0">
                <a:latin typeface="+mj-ea"/>
              </a:rPr>
              <a:t>스피커용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재질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STEEL</a:t>
            </a:r>
          </a:p>
          <a:p>
            <a:pPr fontAlgn="base"/>
            <a:r>
              <a:rPr lang="ko-KR" altLang="en-US" dirty="0" smtClean="0">
                <a:latin typeface="+mj-ea"/>
              </a:rPr>
              <a:t>허용하중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1500kg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 smtClean="0">
                <a:latin typeface="+mj-ea"/>
              </a:rPr>
              <a:t>규격</a:t>
            </a:r>
            <a:r>
              <a:rPr lang="en-US" altLang="ko-KR" smtClean="0">
                <a:latin typeface="+mj-ea"/>
              </a:rPr>
              <a:t>(W x H x D)</a:t>
            </a:r>
            <a:r>
              <a:rPr lang="en-US" altLang="ko-KR">
                <a:latin typeface="+mj-ea"/>
              </a:rPr>
              <a:t>	</a:t>
            </a:r>
            <a:r>
              <a:rPr lang="en-US" altLang="ko-KR" smtClean="0">
                <a:latin typeface="+mj-ea"/>
              </a:rPr>
              <a:t>	: 615 x 1000 </a:t>
            </a:r>
            <a:r>
              <a:rPr lang="en-US" altLang="ko-KR" dirty="0" smtClean="0">
                <a:latin typeface="+mj-ea"/>
              </a:rPr>
              <a:t>x 1000mm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60kg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ARRAY BRACKET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KAB003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496616"/>
            <a:ext cx="1780828" cy="1479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10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312</cp:revision>
  <cp:lastPrinted>2024-01-31T10:03:33Z</cp:lastPrinted>
  <dcterms:created xsi:type="dcterms:W3CDTF">2022-10-26T04:41:33Z</dcterms:created>
  <dcterms:modified xsi:type="dcterms:W3CDTF">2024-02-13T05:30:01Z</dcterms:modified>
</cp:coreProperties>
</file>