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9" d="100"/>
          <a:sy n="79" d="100"/>
        </p:scale>
        <p:origin x="-726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- </a:t>
            </a:r>
            <a:r>
              <a:rPr lang="ko-KR" altLang="en-US" dirty="0" smtClean="0"/>
              <a:t>수동 또는 자동으로 </a:t>
            </a:r>
            <a:r>
              <a:rPr lang="en-US" altLang="ko-KR" dirty="0" smtClean="0"/>
              <a:t>FAN</a:t>
            </a:r>
            <a:r>
              <a:rPr lang="ko-KR" altLang="en-US" dirty="0" smtClean="0"/>
              <a:t>이 동작하여 안전한 시스템 운용 가능</a:t>
            </a:r>
          </a:p>
          <a:p>
            <a:pPr marL="0" indent="0">
              <a:buNone/>
            </a:pPr>
            <a:r>
              <a:rPr lang="en-US" altLang="ko-KR" dirty="0" smtClean="0"/>
              <a:t>- </a:t>
            </a:r>
            <a:r>
              <a:rPr lang="en-US" altLang="ko-KR" dirty="0"/>
              <a:t>35℃ </a:t>
            </a:r>
            <a:r>
              <a:rPr lang="ko-KR" altLang="en-US" dirty="0"/>
              <a:t>이상일 경우 자동으로 </a:t>
            </a:r>
            <a:r>
              <a:rPr lang="en-US" altLang="ko-KR" dirty="0"/>
              <a:t>FAN </a:t>
            </a:r>
            <a:r>
              <a:rPr lang="ko-KR" altLang="en-US" dirty="0"/>
              <a:t>구동</a:t>
            </a:r>
          </a:p>
          <a:p>
            <a:pPr marL="0" indent="0">
              <a:buNone/>
            </a:pPr>
            <a:r>
              <a:rPr lang="en-US" altLang="ko-KR" dirty="0"/>
              <a:t>- </a:t>
            </a:r>
            <a:r>
              <a:rPr lang="ko-KR" altLang="en-US" dirty="0"/>
              <a:t>고성능 </a:t>
            </a:r>
            <a:r>
              <a:rPr lang="en-US" altLang="ko-KR" dirty="0"/>
              <a:t>FAN 4</a:t>
            </a:r>
            <a:r>
              <a:rPr lang="ko-KR" altLang="en-US" dirty="0"/>
              <a:t>개를 채용하여 신속하게 공기를 순환 가능</a:t>
            </a:r>
            <a:endParaRPr lang="en-US" altLang="ko-KR" dirty="0">
              <a:latin typeface="+mj-ea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/>
              <a:t>동작 모드</a:t>
            </a:r>
            <a:r>
              <a:rPr lang="ko-KR" altLang="en-US" dirty="0" smtClean="0">
                <a:latin typeface="+mj-ea"/>
              </a:rPr>
              <a:t>   </a:t>
            </a:r>
            <a:r>
              <a:rPr lang="ko-KR" altLang="en-US" dirty="0">
                <a:latin typeface="+mj-ea"/>
              </a:rPr>
              <a:t>			</a:t>
            </a:r>
            <a:r>
              <a:rPr lang="en-US" altLang="ko-KR" dirty="0">
                <a:latin typeface="+mj-ea"/>
              </a:rPr>
              <a:t>: </a:t>
            </a:r>
            <a:r>
              <a:rPr lang="en-US" altLang="ko-KR" dirty="0"/>
              <a:t>off, Manual, Automatic(35℃</a:t>
            </a:r>
            <a:r>
              <a:rPr lang="ko-KR" altLang="en-US" dirty="0"/>
              <a:t>이상</a:t>
            </a:r>
            <a:r>
              <a:rPr lang="en-US" altLang="ko-KR" dirty="0"/>
              <a:t>)</a:t>
            </a:r>
            <a:endParaRPr lang="ko-KR" altLang="en-US" dirty="0">
              <a:latin typeface="+mj-ea"/>
            </a:endParaRPr>
          </a:p>
          <a:p>
            <a:pPr fontAlgn="base"/>
            <a:r>
              <a:rPr lang="en-US" altLang="ko-KR" dirty="0"/>
              <a:t>FAN </a:t>
            </a:r>
            <a:r>
              <a:rPr lang="ko-KR" altLang="en-US" dirty="0"/>
              <a:t>소비 </a:t>
            </a:r>
            <a:r>
              <a:rPr lang="ko-KR" altLang="en-US" dirty="0" smtClean="0"/>
              <a:t>전류  </a:t>
            </a:r>
            <a:r>
              <a:rPr lang="ko-KR" altLang="en-US" dirty="0">
                <a:latin typeface="+mj-ea"/>
              </a:rPr>
              <a:t>		</a:t>
            </a:r>
            <a:r>
              <a:rPr lang="en-US" altLang="ko-KR" dirty="0">
                <a:latin typeface="+mj-ea"/>
              </a:rPr>
              <a:t>: </a:t>
            </a:r>
            <a:r>
              <a:rPr lang="ko-KR" altLang="en-US" dirty="0"/>
              <a:t>최대 </a:t>
            </a:r>
            <a:r>
              <a:rPr lang="en-US" altLang="ko-KR" dirty="0"/>
              <a:t>90mA</a:t>
            </a:r>
            <a:endParaRPr lang="en-US" altLang="ko-KR" dirty="0" smtClean="0">
              <a:latin typeface="+mj-ea"/>
            </a:endParaRPr>
          </a:p>
          <a:p>
            <a:pPr fontAlgn="base"/>
            <a:r>
              <a:rPr lang="en-US" altLang="ko-KR" dirty="0"/>
              <a:t>FAN </a:t>
            </a:r>
            <a:r>
              <a:rPr lang="ko-KR" altLang="en-US" dirty="0"/>
              <a:t>속도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/>
              <a:t>2,500RPM</a:t>
            </a:r>
          </a:p>
          <a:p>
            <a:pPr fontAlgn="base"/>
            <a:r>
              <a:rPr lang="ko-KR" altLang="en-US" dirty="0" smtClean="0">
                <a:latin typeface="+mj-ea"/>
              </a:rPr>
              <a:t>외형 규격</a:t>
            </a:r>
            <a:r>
              <a:rPr lang="en-US" altLang="ko-KR" dirty="0" smtClean="0">
                <a:latin typeface="+mj-ea"/>
              </a:rPr>
              <a:t>(WxHxD)	</a:t>
            </a:r>
            <a:r>
              <a:rPr lang="en-US" altLang="ko-KR" dirty="0">
                <a:latin typeface="+mj-ea"/>
              </a:rPr>
              <a:t>	: </a:t>
            </a:r>
            <a:r>
              <a:rPr lang="en-US" altLang="ko-KR" dirty="0" smtClean="0">
                <a:latin typeface="+mj-ea"/>
              </a:rPr>
              <a:t>482x88x66mm</a:t>
            </a:r>
            <a:endParaRPr lang="en-US" altLang="ko-KR" dirty="0"/>
          </a:p>
          <a:p>
            <a:pPr fontAlgn="base"/>
            <a:r>
              <a:rPr lang="ko-KR" altLang="en-US" dirty="0" smtClean="0">
                <a:latin typeface="+mj-ea"/>
              </a:rPr>
              <a:t>무게           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1.2kg </a:t>
            </a:r>
          </a:p>
          <a:p>
            <a:pPr marL="0" indent="0" fontAlgn="base">
              <a:buNone/>
            </a:pPr>
            <a:endParaRPr lang="en-US" altLang="ko-KR" dirty="0">
              <a:latin typeface="+mj-ea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AUTO BLOWER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KAB204</a:t>
            </a:r>
          </a:p>
        </p:txBody>
      </p:sp>
      <p:pic>
        <p:nvPicPr>
          <p:cNvPr id="1026" name="Picture 2" descr="\\kevic-server\mas_contract\01.KEVIC\2024.02.01) MAS 신규등록\1. 식별번호\NEW-조달등록사진작업(24.02.08)\1차\9.KAB204\9.KAB204(사진교체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85" b="36752"/>
          <a:stretch/>
        </p:blipFill>
        <p:spPr bwMode="auto">
          <a:xfrm>
            <a:off x="383764" y="1690746"/>
            <a:ext cx="2901220" cy="645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34</Words>
  <Application>Microsoft Office PowerPoint</Application>
  <PresentationFormat>A4 용지(210x297mm)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99</cp:revision>
  <cp:lastPrinted>2024-01-31T10:03:33Z</cp:lastPrinted>
  <dcterms:created xsi:type="dcterms:W3CDTF">2022-10-26T04:41:33Z</dcterms:created>
  <dcterms:modified xsi:type="dcterms:W3CDTF">2024-02-08T01:25:33Z</dcterms:modified>
</cp:coreProperties>
</file>