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5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앰프의 </a:t>
            </a:r>
            <a:r>
              <a:rPr lang="ko-KR" altLang="en-US" dirty="0"/>
              <a:t>입출력을 비교하여 고장 유무 </a:t>
            </a:r>
            <a:r>
              <a:rPr lang="ko-KR" altLang="en-US" dirty="0" smtClean="0"/>
              <a:t>확인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사용 </a:t>
            </a:r>
            <a:r>
              <a:rPr lang="ko-KR" altLang="en-US" dirty="0"/>
              <a:t>앰프 </a:t>
            </a:r>
            <a:r>
              <a:rPr lang="ko-KR" altLang="en-US" dirty="0" err="1"/>
              <a:t>고장시</a:t>
            </a:r>
            <a:r>
              <a:rPr lang="ko-KR" altLang="en-US" dirty="0"/>
              <a:t> 예비 앰프로 전환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전면에 </a:t>
            </a:r>
            <a:r>
              <a:rPr lang="ko-KR" altLang="en-US" dirty="0"/>
              <a:t>앰프 상황을 인지할 수 있는 </a:t>
            </a:r>
            <a:r>
              <a:rPr lang="en-US" altLang="ko-KR" dirty="0"/>
              <a:t>LED LAMP </a:t>
            </a:r>
            <a:r>
              <a:rPr lang="ko-KR" altLang="en-US" dirty="0" smtClean="0"/>
              <a:t>장착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앰프 </a:t>
            </a:r>
            <a:r>
              <a:rPr lang="ko-KR" altLang="en-US" dirty="0"/>
              <a:t>고장 발생 시 </a:t>
            </a:r>
            <a:r>
              <a:rPr lang="en-US" altLang="ko-KR" dirty="0"/>
              <a:t>PC</a:t>
            </a:r>
            <a:r>
              <a:rPr lang="ko-KR" altLang="en-US" dirty="0"/>
              <a:t>에서 확인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전면 </a:t>
            </a:r>
            <a:r>
              <a:rPr lang="ko-KR" altLang="en-US" dirty="0"/>
              <a:t>스위치를 사용하여 수동 동작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채널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8CH/ 8CH</a:t>
            </a:r>
            <a:endParaRPr lang="en-US" altLang="ko-KR" dirty="0" smtClean="0"/>
          </a:p>
          <a:p>
            <a:r>
              <a:rPr lang="ko-KR" altLang="en-US" dirty="0"/>
              <a:t>예비 </a:t>
            </a:r>
            <a:r>
              <a:rPr lang="ko-KR" altLang="en-US" dirty="0" smtClean="0"/>
              <a:t>채널</a:t>
            </a:r>
            <a:r>
              <a:rPr lang="en-US" altLang="ko-KR" dirty="0" smtClean="0"/>
              <a:t>		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 smtClean="0"/>
              <a:t>1CH</a:t>
            </a:r>
          </a:p>
          <a:p>
            <a:r>
              <a:rPr lang="ko-KR" altLang="en-US" dirty="0" smtClean="0"/>
              <a:t>통신 </a:t>
            </a:r>
            <a:r>
              <a:rPr lang="ko-KR" altLang="en-US" dirty="0"/>
              <a:t>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</a:t>
            </a:r>
            <a:r>
              <a:rPr lang="en-US" altLang="ko-KR" dirty="0" smtClean="0"/>
              <a:t>	</a:t>
            </a:r>
            <a:r>
              <a:rPr lang="en-US" altLang="ko-KR" dirty="0" smtClean="0">
                <a:latin typeface="+mj-ea"/>
              </a:rPr>
              <a:t>	: </a:t>
            </a:r>
            <a:r>
              <a:rPr lang="en-US" altLang="ko-KR" dirty="0" smtClean="0"/>
              <a:t>RS-232 </a:t>
            </a:r>
            <a:r>
              <a:rPr lang="en-US" altLang="ko-KR" dirty="0"/>
              <a:t>/ </a:t>
            </a:r>
            <a:r>
              <a:rPr lang="en-US" altLang="ko-KR" dirty="0" smtClean="0"/>
              <a:t>9,600bps</a:t>
            </a:r>
            <a:endParaRPr lang="en-US" altLang="ko-KR" dirty="0"/>
          </a:p>
          <a:p>
            <a:r>
              <a:rPr lang="ko-KR" altLang="en-US" dirty="0" smtClean="0"/>
              <a:t>사용 전원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300mA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88 x 350mm</a:t>
            </a:r>
          </a:p>
          <a:p>
            <a:r>
              <a:rPr lang="ko-KR" altLang="en-US" dirty="0" smtClean="0"/>
              <a:t>무게 </a:t>
            </a:r>
            <a:r>
              <a:rPr lang="en-US" altLang="ko-KR" dirty="0" smtClean="0"/>
              <a:t>	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: </a:t>
            </a:r>
            <a:r>
              <a:rPr lang="en-US" altLang="ko-KR" dirty="0" smtClean="0"/>
              <a:t>5.4kg</a:t>
            </a:r>
            <a:endParaRPr lang="en-US" altLang="ko-KR" dirty="0" smtClean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KAC208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/>
              <a:t>AMP CHECKER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02.KAC208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2" b="37571"/>
          <a:stretch/>
        </p:blipFill>
        <p:spPr bwMode="auto">
          <a:xfrm>
            <a:off x="226434" y="1655146"/>
            <a:ext cx="2962503" cy="64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43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480</cp:revision>
  <cp:lastPrinted>2024-01-31T10:03:33Z</cp:lastPrinted>
  <dcterms:created xsi:type="dcterms:W3CDTF">2022-10-26T04:41:33Z</dcterms:created>
  <dcterms:modified xsi:type="dcterms:W3CDTF">2024-02-13T04:36:46Z</dcterms:modified>
</cp:coreProperties>
</file>