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240" y="5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알루미늄 </a:t>
            </a:r>
            <a:r>
              <a:rPr lang="ko-KR" altLang="en-US" dirty="0"/>
              <a:t>재질의 네트워크 시스템 장비용 </a:t>
            </a:r>
            <a:r>
              <a:rPr lang="ko-KR" altLang="en-US" err="1"/>
              <a:t>랙</a:t>
            </a:r>
            <a:r>
              <a:rPr lang="ko-KR" altLang="en-US"/>
              <a:t> </a:t>
            </a:r>
            <a:r>
              <a:rPr lang="ko-KR" altLang="en-US" smtClean="0"/>
              <a:t>캐비넷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>
                <a:latin typeface="+mj-ea"/>
              </a:rPr>
              <a:t>외형 규격</a:t>
            </a:r>
            <a:r>
              <a:rPr lang="en-US" altLang="ko-KR" dirty="0">
                <a:latin typeface="+mj-ea"/>
              </a:rPr>
              <a:t>(WxHxD)		: </a:t>
            </a:r>
            <a:r>
              <a:rPr lang="en-US" altLang="ko-KR" dirty="0" smtClean="0">
                <a:latin typeface="+mj-ea"/>
              </a:rPr>
              <a:t>600x1400x650mm</a:t>
            </a:r>
            <a:endParaRPr lang="en-US" altLang="ko-KR" dirty="0"/>
          </a:p>
          <a:p>
            <a:pPr fontAlgn="base"/>
            <a:r>
              <a:rPr lang="ko-KR" altLang="en-US" dirty="0" smtClean="0"/>
              <a:t>도어 형태</a:t>
            </a:r>
            <a:r>
              <a:rPr lang="ko-KR" altLang="en-US" dirty="0">
                <a:latin typeface="+mj-ea"/>
              </a:rPr>
              <a:t> 	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smtClean="0">
                <a:latin typeface="+mj-ea"/>
              </a:rPr>
              <a:t>유리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시건 장치 유무 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smtClean="0">
                <a:latin typeface="+mj-ea"/>
              </a:rPr>
              <a:t>유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전용</a:t>
            </a:r>
            <a:r>
              <a:rPr lang="en-US" altLang="ko-KR" dirty="0" smtClean="0">
                <a:latin typeface="+mj-ea"/>
              </a:rPr>
              <a:t> </a:t>
            </a:r>
            <a:r>
              <a:rPr lang="ko-KR" altLang="en-US" dirty="0" smtClean="0">
                <a:latin typeface="+mj-ea"/>
              </a:rPr>
              <a:t>채결 치수</a:t>
            </a:r>
            <a:r>
              <a:rPr lang="ko-KR" altLang="en-US" dirty="0">
                <a:latin typeface="+mj-ea"/>
              </a:rPr>
              <a:t>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19”</a:t>
            </a:r>
          </a:p>
          <a:p>
            <a:pPr fontAlgn="base"/>
            <a:r>
              <a:rPr lang="ko-KR" altLang="en-US" dirty="0" smtClean="0"/>
              <a:t>재료</a:t>
            </a:r>
            <a:r>
              <a:rPr lang="ko-KR" altLang="en-US" dirty="0">
                <a:latin typeface="+mj-ea"/>
              </a:rPr>
              <a:t> 	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err="1"/>
              <a:t>칼라판</a:t>
            </a:r>
            <a:r>
              <a:rPr lang="en-US" altLang="ko-KR" dirty="0"/>
              <a:t>-1.0T, </a:t>
            </a:r>
            <a:r>
              <a:rPr lang="ko-KR" altLang="en-US" dirty="0"/>
              <a:t>바퀴</a:t>
            </a:r>
            <a:r>
              <a:rPr lang="en-US" altLang="ko-KR" dirty="0"/>
              <a:t>, </a:t>
            </a:r>
            <a:r>
              <a:rPr lang="en-US" altLang="ko-KR" dirty="0" smtClean="0"/>
              <a:t>Foot</a:t>
            </a:r>
          </a:p>
          <a:p>
            <a:pPr fontAlgn="base"/>
            <a:r>
              <a:rPr lang="ko-KR" altLang="en-US" dirty="0" smtClean="0">
                <a:latin typeface="+mj-ea"/>
              </a:rPr>
              <a:t>형태             </a:t>
            </a:r>
            <a:r>
              <a:rPr lang="en-US" altLang="ko-KR" dirty="0">
                <a:latin typeface="+mj-ea"/>
              </a:rPr>
              <a:t>		: </a:t>
            </a:r>
            <a:r>
              <a:rPr lang="ko-KR" altLang="en-US" dirty="0" err="1" smtClean="0">
                <a:latin typeface="+mj-ea"/>
              </a:rPr>
              <a:t>자립반</a:t>
            </a:r>
            <a:endParaRPr lang="en-US" altLang="ko-KR" dirty="0"/>
          </a:p>
          <a:p>
            <a:pPr fontAlgn="base"/>
            <a:r>
              <a:rPr lang="ko-KR" altLang="en-US" dirty="0" smtClean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</a:t>
            </a:r>
            <a:r>
              <a:rPr lang="en-US" altLang="ko-KR">
                <a:latin typeface="+mj-ea"/>
              </a:rPr>
              <a:t>: </a:t>
            </a:r>
            <a:r>
              <a:rPr lang="en-US" altLang="ko-KR" smtClean="0"/>
              <a:t>55kg </a:t>
            </a:r>
            <a:endParaRPr lang="en-US" altLang="ko-KR" dirty="0" smtClean="0"/>
          </a:p>
          <a:p>
            <a:pPr marL="0" indent="0" fontAlgn="base">
              <a:buNone/>
            </a:pP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CABINET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KAR027</a:t>
            </a:r>
            <a:endParaRPr lang="en-US" altLang="ko-K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046" y="1115616"/>
            <a:ext cx="1289893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14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109</cp:revision>
  <cp:lastPrinted>2024-01-31T10:03:33Z</cp:lastPrinted>
  <dcterms:created xsi:type="dcterms:W3CDTF">2022-10-26T04:41:33Z</dcterms:created>
  <dcterms:modified xsi:type="dcterms:W3CDTF">2024-02-02T11:24:14Z</dcterms:modified>
</cp:coreProperties>
</file>