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492" y="3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err="1" smtClean="0"/>
              <a:t>랙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케비넷</a:t>
            </a:r>
            <a:r>
              <a:rPr lang="ko-KR" altLang="en-US" dirty="0" smtClean="0"/>
              <a:t> 내 장착 가능한 배터리 </a:t>
            </a:r>
            <a:r>
              <a:rPr lang="ko-KR" altLang="en-US" dirty="0"/>
              <a:t>외장 </a:t>
            </a:r>
            <a:r>
              <a:rPr lang="ko-KR" altLang="en-US" dirty="0" smtClean="0"/>
              <a:t>케이스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종류</a:t>
            </a:r>
            <a:r>
              <a:rPr lang="en-US" altLang="ko-KR" smtClean="0">
                <a:latin typeface="+mj-ea"/>
              </a:rPr>
              <a:t>			: 6U</a:t>
            </a:r>
          </a:p>
          <a:p>
            <a:pPr fontAlgn="base"/>
            <a:r>
              <a:rPr lang="ko-KR" altLang="en-US" dirty="0" smtClean="0">
                <a:latin typeface="+mj-ea"/>
              </a:rPr>
              <a:t>재질 </a:t>
            </a:r>
            <a:r>
              <a:rPr lang="ko-KR" altLang="en-US" dirty="0">
                <a:latin typeface="+mj-ea"/>
              </a:rPr>
              <a:t>	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>
                <a:latin typeface="+mj-ea"/>
              </a:rPr>
              <a:t>STEEL</a:t>
            </a:r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(WxHxD)		: </a:t>
            </a:r>
            <a:r>
              <a:rPr lang="en-US" altLang="ko-KR" dirty="0" smtClean="0">
                <a:latin typeface="+mj-ea"/>
              </a:rPr>
              <a:t>460x260x430mm</a:t>
            </a:r>
            <a:endParaRPr lang="en-US" altLang="ko-KR" dirty="0"/>
          </a:p>
          <a:p>
            <a:pPr fontAlgn="base"/>
            <a:r>
              <a:rPr lang="ko-KR" altLang="en-US" dirty="0">
                <a:latin typeface="+mj-ea"/>
              </a:rPr>
              <a:t>무게           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9</a:t>
            </a:r>
            <a:r>
              <a:rPr lang="en-US" altLang="ko-KR" dirty="0" smtClean="0"/>
              <a:t>kg </a:t>
            </a:r>
            <a:endParaRPr lang="en-US" altLang="ko-KR" dirty="0"/>
          </a:p>
          <a:p>
            <a:pPr fontAlgn="base"/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BATTERY CASE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KBC600</a:t>
            </a:r>
          </a:p>
        </p:txBody>
      </p:sp>
      <p:pic>
        <p:nvPicPr>
          <p:cNvPr id="1026" name="Picture 2" descr="\\kevic-server\mas_contract\01.KEVIC\2024.02.01) MAS 신규등록\1. 식별번호\NEW-조달등록사진작업(24.02.08)\1차\24.KBC600(블랙화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14" b="7438"/>
          <a:stretch/>
        </p:blipFill>
        <p:spPr bwMode="auto">
          <a:xfrm>
            <a:off x="836712" y="1301560"/>
            <a:ext cx="1800200" cy="139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12</Words>
  <Application>Microsoft Office PowerPoint</Application>
  <PresentationFormat>A4 용지(210x297mm)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158</cp:revision>
  <cp:lastPrinted>2024-01-31T10:03:33Z</cp:lastPrinted>
  <dcterms:created xsi:type="dcterms:W3CDTF">2022-10-26T04:41:33Z</dcterms:created>
  <dcterms:modified xsi:type="dcterms:W3CDTF">2024-02-13T05:11:59Z</dcterms:modified>
</cp:coreProperties>
</file>