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25" d="100"/>
          <a:sy n="125" d="100"/>
        </p:scale>
        <p:origin x="48" y="12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err="1"/>
              <a:t>랙</a:t>
            </a:r>
            <a:r>
              <a:rPr lang="en-US" altLang="ko-KR" dirty="0"/>
              <a:t> </a:t>
            </a:r>
            <a:r>
              <a:rPr lang="ko-KR" altLang="en-US" dirty="0"/>
              <a:t>캐비닛의</a:t>
            </a:r>
            <a:r>
              <a:rPr lang="en-US" altLang="ko-KR" dirty="0"/>
              <a:t> </a:t>
            </a:r>
            <a:r>
              <a:rPr lang="ko-KR" altLang="en-US" dirty="0"/>
              <a:t>전면공백을 채워주기 위한 </a:t>
            </a:r>
            <a:r>
              <a:rPr lang="ko-KR" altLang="en-US" dirty="0" err="1"/>
              <a:t>판넬</a:t>
            </a:r>
            <a:endParaRPr lang="en-US" altLang="ko-KR" dirty="0"/>
          </a:p>
          <a:p>
            <a:pPr>
              <a:buFontTx/>
              <a:buChar char="-"/>
            </a:pPr>
            <a:r>
              <a:rPr lang="ko-KR" altLang="en-US" dirty="0" err="1"/>
              <a:t>랙에</a:t>
            </a:r>
            <a:r>
              <a:rPr lang="ko-KR" altLang="en-US" dirty="0"/>
              <a:t> 장착된 장비의 전기적 간섭이나 발열 방지를 위해 간격을 확보할 수 있는 </a:t>
            </a:r>
            <a:r>
              <a:rPr lang="ko-KR" altLang="en-US" dirty="0" err="1"/>
              <a:t>판넬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종류</a:t>
            </a:r>
            <a:r>
              <a:rPr lang="en-US" altLang="ko-KR" smtClean="0">
                <a:latin typeface="+mj-ea"/>
              </a:rPr>
              <a:t>			: 1U</a:t>
            </a:r>
          </a:p>
          <a:p>
            <a:pPr fontAlgn="base"/>
            <a:r>
              <a:rPr lang="ko-KR" altLang="en-US" dirty="0" smtClean="0">
                <a:latin typeface="+mj-ea"/>
              </a:rPr>
              <a:t>재질   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>
                <a:latin typeface="+mj-ea"/>
              </a:rPr>
              <a:t>STEEL</a:t>
            </a:r>
            <a:endParaRPr lang="da-DK" altLang="ko-KR" dirty="0" smtClean="0"/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(WxHxD)		: </a:t>
            </a:r>
            <a:r>
              <a:rPr lang="en-US" altLang="ko-KR" dirty="0" smtClean="0">
                <a:latin typeface="+mj-ea"/>
              </a:rPr>
              <a:t>480x44x15mm </a:t>
            </a:r>
            <a:r>
              <a:rPr lang="en-US" altLang="ko-KR" dirty="0"/>
              <a:t>±10</a:t>
            </a:r>
            <a:r>
              <a:rPr lang="en-US" altLang="ko-KR" dirty="0" smtClean="0"/>
              <a:t>%</a:t>
            </a:r>
            <a:endParaRPr lang="en-US" altLang="ko-KR" dirty="0"/>
          </a:p>
          <a:p>
            <a:pPr fontAlgn="base"/>
            <a:r>
              <a:rPr lang="ko-KR" altLang="en-US" dirty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0.23</a:t>
            </a:r>
            <a:r>
              <a:rPr lang="en-US" altLang="ko-KR" dirty="0" smtClean="0"/>
              <a:t>kg </a:t>
            </a:r>
            <a:r>
              <a:rPr lang="en-US" altLang="ko-KR" dirty="0"/>
              <a:t>±10%</a:t>
            </a:r>
          </a:p>
          <a:p>
            <a:pPr marL="0" indent="0" fontAlgn="base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fontAlgn="base"/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BLANK PANEL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KBP100</a:t>
            </a:r>
          </a:p>
        </p:txBody>
      </p:sp>
      <p:pic>
        <p:nvPicPr>
          <p:cNvPr id="6" name="Picture 2" descr="C:\Users\aem\Desktop\blank panel 1u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48" b="43284"/>
          <a:stretch/>
        </p:blipFill>
        <p:spPr bwMode="auto">
          <a:xfrm>
            <a:off x="600696" y="1784648"/>
            <a:ext cx="2448272" cy="3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23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141</cp:revision>
  <cp:lastPrinted>2024-01-31T10:03:33Z</cp:lastPrinted>
  <dcterms:created xsi:type="dcterms:W3CDTF">2022-10-26T04:41:33Z</dcterms:created>
  <dcterms:modified xsi:type="dcterms:W3CDTF">2024-02-13T05:04:32Z</dcterms:modified>
</cp:coreProperties>
</file>