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2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err="1" smtClean="0"/>
              <a:t>랙</a:t>
            </a:r>
            <a:r>
              <a:rPr lang="en-US" altLang="ko-KR" dirty="0" smtClean="0"/>
              <a:t> </a:t>
            </a:r>
            <a:r>
              <a:rPr lang="ko-KR" altLang="en-US" dirty="0" smtClean="0"/>
              <a:t>캐비닛의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전면공백을 채워주기 위한 </a:t>
            </a:r>
            <a:r>
              <a:rPr lang="ko-KR" altLang="en-US" dirty="0" err="1" smtClean="0"/>
              <a:t>판넬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랙에</a:t>
            </a:r>
            <a:r>
              <a:rPr lang="ko-KR" altLang="en-US" dirty="0" smtClean="0"/>
              <a:t> 장착된 장비의 전기적 간섭이나 발열 방지를 위해 </a:t>
            </a:r>
            <a:r>
              <a:rPr lang="ko-KR" altLang="en-US" smtClean="0"/>
              <a:t>간격을 확보할 </a:t>
            </a:r>
            <a:r>
              <a:rPr lang="ko-KR" altLang="en-US" dirty="0" smtClean="0"/>
              <a:t>수 있는 </a:t>
            </a:r>
            <a:r>
              <a:rPr lang="ko-KR" altLang="en-US" dirty="0" err="1" smtClean="0"/>
              <a:t>판넬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dirty="0" smtClean="0">
                <a:latin typeface="+mj-ea"/>
              </a:rPr>
              <a:t>			: 2U</a:t>
            </a:r>
          </a:p>
          <a:p>
            <a:pPr fontAlgn="base"/>
            <a:r>
              <a:rPr lang="ko-KR" altLang="en-US" dirty="0" smtClean="0">
                <a:latin typeface="+mj-ea"/>
              </a:rPr>
              <a:t>재질  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STEEL</a:t>
            </a:r>
            <a:endParaRPr lang="da-DK" altLang="ko-KR" dirty="0" smtClean="0"/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482x88x11mm </a:t>
            </a:r>
            <a:r>
              <a:rPr lang="en-US" altLang="ko-KR" dirty="0"/>
              <a:t>±10</a:t>
            </a:r>
            <a:r>
              <a:rPr lang="en-US" altLang="ko-KR" dirty="0" smtClean="0"/>
              <a:t>%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0.42</a:t>
            </a:r>
            <a:r>
              <a:rPr lang="en-US" altLang="ko-KR" dirty="0"/>
              <a:t>kg </a:t>
            </a:r>
            <a:r>
              <a:rPr lang="en-US" altLang="ko-KR" dirty="0" smtClean="0"/>
              <a:t>±10%</a:t>
            </a:r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BLANK PANEL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KBP200</a:t>
            </a:r>
            <a:endParaRPr lang="en-US" altLang="ko-KR" dirty="0"/>
          </a:p>
        </p:txBody>
      </p:sp>
      <p:pic>
        <p:nvPicPr>
          <p:cNvPr id="1027" name="Picture 3" descr="C:\Users\aem\Desktop\blank panel 2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4" b="38502"/>
          <a:stretch/>
        </p:blipFill>
        <p:spPr bwMode="auto">
          <a:xfrm>
            <a:off x="692696" y="1798772"/>
            <a:ext cx="2316979" cy="51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23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141</cp:revision>
  <cp:lastPrinted>2024-01-31T10:03:33Z</cp:lastPrinted>
  <dcterms:created xsi:type="dcterms:W3CDTF">2022-10-26T04:41:33Z</dcterms:created>
  <dcterms:modified xsi:type="dcterms:W3CDTF">2024-02-13T05:05:51Z</dcterms:modified>
</cp:coreProperties>
</file>