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492" y="6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7U </a:t>
            </a:r>
            <a:r>
              <a:rPr lang="ko-KR" altLang="en-US" dirty="0" smtClean="0"/>
              <a:t>사이즈의 </a:t>
            </a:r>
            <a:r>
              <a:rPr lang="ko-KR" altLang="en-US" dirty="0" err="1" smtClean="0"/>
              <a:t>블랭크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판넬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종류</a:t>
            </a:r>
            <a:r>
              <a:rPr lang="en-US" altLang="ko-KR" dirty="0" smtClean="0">
                <a:latin typeface="+mj-ea"/>
              </a:rPr>
              <a:t>			: 7U</a:t>
            </a:r>
          </a:p>
          <a:p>
            <a:pPr fontAlgn="base"/>
            <a:r>
              <a:rPr lang="ko-KR" altLang="en-US" dirty="0" smtClean="0">
                <a:latin typeface="+mj-ea"/>
              </a:rPr>
              <a:t>재질 </a:t>
            </a:r>
            <a:r>
              <a:rPr lang="ko-KR" altLang="en-US" dirty="0">
                <a:latin typeface="+mj-ea"/>
              </a:rPr>
              <a:t>	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>
                <a:latin typeface="+mj-ea"/>
              </a:rPr>
              <a:t>STEEL</a:t>
            </a:r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(WxHxD)		: </a:t>
            </a:r>
            <a:r>
              <a:rPr lang="en-US" altLang="ko-KR" dirty="0" smtClean="0">
                <a:latin typeface="+mj-ea"/>
              </a:rPr>
              <a:t>483x310x11mm</a:t>
            </a:r>
            <a:endParaRPr lang="en-US" altLang="ko-KR" dirty="0"/>
          </a:p>
          <a:p>
            <a:pPr fontAlgn="base"/>
            <a:r>
              <a:rPr lang="ko-KR" altLang="en-US" dirty="0">
                <a:latin typeface="+mj-ea"/>
              </a:rPr>
              <a:t>무게           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3.5</a:t>
            </a:r>
            <a:r>
              <a:rPr lang="en-US" altLang="ko-KR" dirty="0" smtClean="0"/>
              <a:t>kg </a:t>
            </a:r>
            <a:endParaRPr lang="en-US" altLang="ko-KR" dirty="0"/>
          </a:p>
          <a:p>
            <a:pPr fontAlgn="base"/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BLANK PANEL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KBP700</a:t>
            </a:r>
          </a:p>
        </p:txBody>
      </p:sp>
      <p:pic>
        <p:nvPicPr>
          <p:cNvPr id="1026" name="Picture 2" descr="\\kevic-server\mas_contract\01.KEVIC\2024.02.01) MAS 신규등록\1. 식별번호\NEW-조달등록사진작업(24.02.08)\1차\25.KBP7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24" b="20051"/>
          <a:stretch/>
        </p:blipFill>
        <p:spPr bwMode="auto">
          <a:xfrm>
            <a:off x="575023" y="1326735"/>
            <a:ext cx="2376264" cy="134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8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156</cp:revision>
  <cp:lastPrinted>2024-01-31T10:03:33Z</cp:lastPrinted>
  <dcterms:created xsi:type="dcterms:W3CDTF">2022-10-26T04:41:33Z</dcterms:created>
  <dcterms:modified xsi:type="dcterms:W3CDTF">2024-02-13T05:13:12Z</dcterms:modified>
</cp:coreProperties>
</file>