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64" y="-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ko-KR" altLang="en-US" dirty="0"/>
              <a:t>자동 메모리 기능으로 이전 동작 상태 기억</a:t>
            </a:r>
            <a:r>
              <a:rPr lang="en-US" altLang="ko-KR" dirty="0"/>
              <a:t> </a:t>
            </a:r>
          </a:p>
          <a:p>
            <a:pPr>
              <a:buFontTx/>
              <a:buChar char="-"/>
              <a:defRPr/>
            </a:pPr>
            <a:r>
              <a:rPr lang="ko-KR" altLang="en-US" dirty="0" smtClean="0"/>
              <a:t>자동 </a:t>
            </a:r>
            <a:r>
              <a:rPr lang="ko-KR" altLang="en-US" dirty="0"/>
              <a:t>재생 </a:t>
            </a:r>
            <a:r>
              <a:rPr lang="en-US" altLang="ko-KR" dirty="0"/>
              <a:t>/ </a:t>
            </a:r>
            <a:r>
              <a:rPr lang="ko-KR" altLang="en-US" dirty="0"/>
              <a:t>수동 재생 기능 제공</a:t>
            </a:r>
            <a:endParaRPr lang="en-US" altLang="ko-KR" dirty="0"/>
          </a:p>
          <a:p>
            <a:pPr>
              <a:buFontTx/>
              <a:buChar char="-"/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USB, AUX </a:t>
            </a:r>
            <a:r>
              <a:rPr lang="ko-KR" altLang="en-US" dirty="0"/>
              <a:t>기능 지원</a:t>
            </a:r>
            <a:endParaRPr lang="en-US" altLang="ko-KR" dirty="0"/>
          </a:p>
          <a:p>
            <a:pPr>
              <a:buFontTx/>
              <a:buChar char="-"/>
              <a:defRPr/>
            </a:pPr>
            <a:r>
              <a:rPr lang="en-US" altLang="ko-KR" dirty="0" smtClean="0"/>
              <a:t>MP3</a:t>
            </a:r>
            <a:r>
              <a:rPr lang="en-US" altLang="ko-KR" dirty="0"/>
              <a:t>, WMA, MP4 </a:t>
            </a:r>
            <a:r>
              <a:rPr lang="ko-KR" altLang="en-US" dirty="0"/>
              <a:t>포맷 재생 가능</a:t>
            </a:r>
            <a:endParaRPr lang="en-US" altLang="ko-KR" dirty="0"/>
          </a:p>
          <a:p>
            <a:pPr>
              <a:buFontTx/>
              <a:buChar char="-"/>
              <a:defRPr/>
            </a:pPr>
            <a:r>
              <a:rPr lang="en-US" altLang="ko-KR" dirty="0"/>
              <a:t>CD, MP3 </a:t>
            </a:r>
            <a:r>
              <a:rPr lang="ko-KR" altLang="en-US" dirty="0"/>
              <a:t>파일 </a:t>
            </a:r>
            <a:r>
              <a:rPr lang="ko-KR" altLang="en-US" dirty="0" smtClean="0"/>
              <a:t>재생 속도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조정 </a:t>
            </a:r>
            <a:r>
              <a:rPr lang="ko-KR" altLang="en-US" dirty="0"/>
              <a:t>가능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>
                <a:latin typeface="+mj-ea"/>
              </a:rPr>
              <a:t>CD, AUX </a:t>
            </a:r>
            <a:r>
              <a:rPr lang="ko-KR" altLang="en-US" dirty="0">
                <a:latin typeface="+mj-ea"/>
              </a:rPr>
              <a:t>입력 및 </a:t>
            </a:r>
            <a:r>
              <a:rPr lang="en-US" altLang="ko-KR" dirty="0">
                <a:latin typeface="+mj-ea"/>
              </a:rPr>
              <a:t>USB/SD </a:t>
            </a:r>
            <a:r>
              <a:rPr lang="ko-KR" altLang="en-US" dirty="0" smtClean="0">
                <a:latin typeface="+mj-ea"/>
              </a:rPr>
              <a:t>카드 지원</a:t>
            </a: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재생</a:t>
            </a:r>
            <a:r>
              <a:rPr lang="en-US" altLang="ko-KR" dirty="0">
                <a:latin typeface="+mj-ea"/>
              </a:rPr>
              <a:t>CD</a:t>
            </a:r>
            <a:r>
              <a:rPr lang="ko-KR" altLang="en-US" dirty="0">
                <a:latin typeface="+mj-ea"/>
              </a:rPr>
              <a:t>형태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MP3/WMA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용도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>
                <a:latin typeface="+mj-ea"/>
              </a:rPr>
              <a:t>방송장비탑재용</a:t>
            </a:r>
          </a:p>
          <a:p>
            <a:pPr fontAlgn="base"/>
            <a:r>
              <a:rPr lang="ko-KR" altLang="en-US" dirty="0">
                <a:latin typeface="+mj-ea"/>
              </a:rPr>
              <a:t>종류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/>
              <a:t>CD</a:t>
            </a:r>
            <a:r>
              <a:rPr lang="en-US" altLang="ko-KR" dirty="0" smtClean="0"/>
              <a:t>, SD</a:t>
            </a:r>
            <a:r>
              <a:rPr lang="ko-KR" altLang="en-US" dirty="0" smtClean="0"/>
              <a:t>카드</a:t>
            </a:r>
            <a:r>
              <a:rPr lang="en-US" altLang="ko-KR" dirty="0" smtClean="0"/>
              <a:t>, USB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주파수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32Hz</a:t>
            </a:r>
            <a:r>
              <a:rPr lang="en-US" altLang="ko-KR" dirty="0" smtClean="0"/>
              <a:t>~20kHz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출력단자형식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RCA L/R, XLR MONO</a:t>
            </a:r>
          </a:p>
          <a:p>
            <a:pPr fontAlgn="base"/>
            <a:r>
              <a:rPr lang="ko-KR" altLang="en-US" dirty="0" err="1">
                <a:latin typeface="+mj-ea"/>
              </a:rPr>
              <a:t>잡음비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de-DE" altLang="ko-KR" dirty="0" smtClean="0"/>
              <a:t>70dB</a:t>
            </a:r>
            <a:endParaRPr lang="de-DE" altLang="ko-KR" dirty="0"/>
          </a:p>
          <a:p>
            <a:pPr fontAlgn="base"/>
            <a:r>
              <a:rPr lang="ko-KR" altLang="en-US" dirty="0"/>
              <a:t>무게</a:t>
            </a:r>
            <a:r>
              <a:rPr lang="en-US" altLang="ko-KR" dirty="0"/>
              <a:t>			: 3.5kg</a:t>
            </a:r>
            <a:endParaRPr lang="de-DE" altLang="ko-KR" dirty="0"/>
          </a:p>
          <a:p>
            <a:pPr fontAlgn="base"/>
            <a:r>
              <a:rPr lang="ko-KR" altLang="en-US" dirty="0">
                <a:latin typeface="+mj-ea"/>
              </a:rPr>
              <a:t>외형 규격 </a:t>
            </a:r>
            <a:r>
              <a:rPr lang="en-US" altLang="ko-KR" dirty="0">
                <a:latin typeface="+mj-ea"/>
              </a:rPr>
              <a:t>(W x H x D)㎜		: 482 x 44 x 350mm</a:t>
            </a:r>
          </a:p>
          <a:p>
            <a:pPr marL="0" indent="0" fontAlgn="base">
              <a:buNone/>
            </a:pP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CD PLAYER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KCD103</a:t>
            </a:r>
            <a:endParaRPr lang="en-US" altLang="ko-KR" dirty="0"/>
          </a:p>
        </p:txBody>
      </p:sp>
      <p:pic>
        <p:nvPicPr>
          <p:cNvPr id="1026" name="Picture 2" descr="\\kevic-server\mas_contract\01.KEVIC\2024.02.01) MAS 신규등록\1. 식별번호\NEW-조달등록사진작업(24.02.08)\1차\6.KCD103\6.KCD103(사진교체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08" b="43895"/>
          <a:stretch/>
        </p:blipFill>
        <p:spPr bwMode="auto">
          <a:xfrm>
            <a:off x="220520" y="1790656"/>
            <a:ext cx="3076060" cy="41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51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97</cp:revision>
  <cp:lastPrinted>2024-01-31T10:03:33Z</cp:lastPrinted>
  <dcterms:created xsi:type="dcterms:W3CDTF">2022-10-26T04:41:33Z</dcterms:created>
  <dcterms:modified xsi:type="dcterms:W3CDTF">2024-02-13T03:53:27Z</dcterms:modified>
</cp:coreProperties>
</file>