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en-US" altLang="ko-KR" dirty="0" smtClean="0">
                <a:latin typeface="+mj-ea"/>
              </a:rPr>
              <a:t>12</a:t>
            </a:r>
            <a:r>
              <a:rPr lang="ko-KR" altLang="en-US" dirty="0" smtClean="0">
                <a:latin typeface="+mj-ea"/>
              </a:rPr>
              <a:t>인치</a:t>
            </a:r>
            <a:r>
              <a:rPr lang="en-US" altLang="ko-KR" dirty="0">
                <a:latin typeface="+mj-ea"/>
              </a:rPr>
              <a:t>, 2-Way </a:t>
            </a:r>
            <a:r>
              <a:rPr lang="ko-KR" altLang="en-US" dirty="0" err="1">
                <a:latin typeface="+mj-ea"/>
              </a:rPr>
              <a:t>풀레인지</a:t>
            </a:r>
            <a:r>
              <a:rPr lang="ko-KR" altLang="en-US" dirty="0">
                <a:latin typeface="+mj-ea"/>
              </a:rPr>
              <a:t> </a:t>
            </a:r>
            <a:r>
              <a:rPr lang="ko-KR" altLang="en-US" dirty="0" err="1">
                <a:latin typeface="+mj-ea"/>
              </a:rPr>
              <a:t>패시브</a:t>
            </a:r>
            <a:r>
              <a:rPr lang="ko-KR" altLang="en-US" dirty="0">
                <a:latin typeface="+mj-ea"/>
              </a:rPr>
              <a:t> 스피커</a:t>
            </a:r>
            <a:endParaRPr lang="en-US" altLang="ko-KR" dirty="0">
              <a:latin typeface="+mj-ea"/>
            </a:endParaRPr>
          </a:p>
          <a:p>
            <a:pPr>
              <a:buFontTx/>
              <a:buChar char="-"/>
              <a:defRPr/>
            </a:pPr>
            <a:r>
              <a:rPr lang="ko-KR" altLang="en-US" dirty="0">
                <a:latin typeface="+mj-ea"/>
              </a:rPr>
              <a:t>모니터 전용 단일 지향축의 </a:t>
            </a:r>
            <a:r>
              <a:rPr lang="en-US" altLang="ko-KR" dirty="0">
                <a:latin typeface="+mj-ea"/>
              </a:rPr>
              <a:t>Coaxial </a:t>
            </a:r>
            <a:r>
              <a:rPr lang="ko-KR" altLang="en-US" dirty="0" err="1">
                <a:latin typeface="+mj-ea"/>
              </a:rPr>
              <a:t>유닛을</a:t>
            </a:r>
            <a:r>
              <a:rPr lang="ko-KR" altLang="en-US" dirty="0">
                <a:latin typeface="+mj-ea"/>
              </a:rPr>
              <a:t> 적용</a:t>
            </a:r>
            <a:endParaRPr lang="en-US" altLang="ko-KR" dirty="0">
              <a:latin typeface="+mj-ea"/>
            </a:endParaRPr>
          </a:p>
          <a:p>
            <a:pPr>
              <a:buFontTx/>
              <a:buChar char="-"/>
              <a:defRPr/>
            </a:pPr>
            <a:r>
              <a:rPr lang="ko-KR" altLang="en-US" dirty="0">
                <a:latin typeface="+mj-ea"/>
              </a:rPr>
              <a:t>완벽한 무대 공간음향을 연출 </a:t>
            </a:r>
            <a:endParaRPr lang="en-US" altLang="ko-KR" dirty="0" smtClean="0">
              <a:latin typeface="+mj-ea"/>
            </a:endParaRPr>
          </a:p>
          <a:p>
            <a:pPr>
              <a:buFontTx/>
              <a:buChar char="-"/>
              <a:defRPr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400W</a:t>
            </a:r>
            <a:endParaRPr lang="en-US" altLang="ko-KR" dirty="0"/>
          </a:p>
          <a:p>
            <a:r>
              <a:rPr lang="ko-KR" altLang="en-US" dirty="0" err="1"/>
              <a:t>최대음압레벨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130dB</a:t>
            </a:r>
            <a:endParaRPr lang="en-US" altLang="ko-KR" dirty="0"/>
          </a:p>
          <a:p>
            <a:r>
              <a:rPr lang="ko-KR" altLang="en-US" dirty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58</a:t>
            </a:r>
            <a:r>
              <a:rPr lang="en-US" altLang="ko-KR" dirty="0" smtClean="0"/>
              <a:t>Hz-20kHz</a:t>
            </a:r>
            <a:endParaRPr lang="en-US" altLang="ko-KR" dirty="0"/>
          </a:p>
          <a:p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l-GR" altLang="ko-KR" dirty="0">
                <a:latin typeface="+mj-ea"/>
              </a:rPr>
              <a:t>8Ω</a:t>
            </a:r>
            <a:endParaRPr lang="en-US" altLang="ko-KR" dirty="0"/>
          </a:p>
          <a:p>
            <a:r>
              <a:rPr lang="ko-KR" altLang="en-US" dirty="0">
                <a:latin typeface="+mj-ea"/>
              </a:rPr>
              <a:t>지향성 </a:t>
            </a:r>
            <a:r>
              <a:rPr lang="en-US" altLang="ko-KR" dirty="0">
                <a:latin typeface="+mj-ea"/>
              </a:rPr>
              <a:t>			:</a:t>
            </a:r>
            <a:r>
              <a:rPr lang="en-US" altLang="ko-KR" dirty="0"/>
              <a:t> 90°x 90</a:t>
            </a:r>
          </a:p>
          <a:p>
            <a:r>
              <a:rPr lang="ko-KR" altLang="en-US" dirty="0" err="1"/>
              <a:t>캐비넷</a:t>
            </a:r>
            <a:r>
              <a:rPr lang="ko-KR" altLang="en-US" dirty="0"/>
              <a:t> 재질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</a:t>
            </a:r>
            <a:r>
              <a:rPr lang="en-US" altLang="ko-KR" dirty="0" smtClean="0"/>
              <a:t>Cabinet</a:t>
            </a:r>
          </a:p>
          <a:p>
            <a:r>
              <a:rPr lang="ko-KR" altLang="en-US" dirty="0" smtClean="0"/>
              <a:t>네트워크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Passive</a:t>
            </a:r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D)</a:t>
            </a:r>
            <a:r>
              <a:rPr lang="ko-KR" altLang="en-US" dirty="0"/>
              <a:t> 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550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355 </a:t>
            </a:r>
            <a:r>
              <a:rPr lang="en-US" altLang="ko-KR" dirty="0"/>
              <a:t>x </a:t>
            </a:r>
            <a:r>
              <a:rPr lang="en-US" altLang="ko-KR" dirty="0" smtClean="0"/>
              <a:t>510mm</a:t>
            </a:r>
            <a:endParaRPr lang="en-US" altLang="ko-KR" dirty="0"/>
          </a:p>
          <a:p>
            <a:r>
              <a:rPr lang="ko-KR" altLang="en-US" dirty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24kg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KCM122</a:t>
            </a:r>
            <a:endParaRPr lang="en-US" altLang="ko-KR" dirty="0"/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528788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MONITOR 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91.KCM122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4" y="992560"/>
            <a:ext cx="2158032" cy="215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22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432</cp:revision>
  <cp:lastPrinted>2024-01-31T10:03:33Z</cp:lastPrinted>
  <dcterms:created xsi:type="dcterms:W3CDTF">2022-10-26T04:41:33Z</dcterms:created>
  <dcterms:modified xsi:type="dcterms:W3CDTF">2024-05-20T00:42:40Z</dcterms:modified>
</cp:coreProperties>
</file>