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492" y="6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err="1"/>
              <a:t>스틸</a:t>
            </a:r>
            <a:r>
              <a:rPr lang="ko-KR" altLang="en-US" dirty="0"/>
              <a:t> 재질에 고급스러운 우드로 마감한 영상 및 음향기기 장착용 콘솔데스크 타입 </a:t>
            </a:r>
            <a:r>
              <a:rPr lang="ko-KR" altLang="en-US" dirty="0" err="1"/>
              <a:t>랙</a:t>
            </a:r>
            <a:endParaRPr lang="en-US" altLang="ko-KR" dirty="0">
              <a:latin typeface="+mj-ea"/>
            </a:endParaRPr>
          </a:p>
          <a:p>
            <a:pPr>
              <a:buFontTx/>
              <a:buChar char="-"/>
            </a:pP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>
                <a:latin typeface="+mj-ea"/>
              </a:rPr>
              <a:t>외형 규격</a:t>
            </a:r>
            <a:r>
              <a:rPr lang="en-US" altLang="ko-KR" dirty="0">
                <a:latin typeface="+mj-ea"/>
              </a:rPr>
              <a:t>(WxHxD)		: </a:t>
            </a:r>
            <a:r>
              <a:rPr lang="en-US" altLang="ko-KR" dirty="0" smtClean="0">
                <a:latin typeface="+mj-ea"/>
              </a:rPr>
              <a:t>567x720x1100mm</a:t>
            </a:r>
            <a:endParaRPr lang="en-US" altLang="ko-KR" dirty="0"/>
          </a:p>
          <a:p>
            <a:pPr fontAlgn="base"/>
            <a:r>
              <a:rPr lang="ko-KR" altLang="en-US" dirty="0" smtClean="0"/>
              <a:t>도어 형태</a:t>
            </a:r>
            <a:r>
              <a:rPr lang="ko-KR" altLang="en-US" dirty="0">
                <a:latin typeface="+mj-ea"/>
              </a:rPr>
              <a:t> 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>
                <a:latin typeface="+mj-ea"/>
              </a:rPr>
              <a:t>STEEL</a:t>
            </a:r>
          </a:p>
          <a:p>
            <a:pPr fontAlgn="base"/>
            <a:r>
              <a:rPr lang="ko-KR" altLang="en-US" dirty="0">
                <a:latin typeface="+mj-ea"/>
              </a:rPr>
              <a:t>시건 장치 유무 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>
                <a:latin typeface="+mj-ea"/>
              </a:rPr>
              <a:t>무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전용</a:t>
            </a:r>
            <a:r>
              <a:rPr lang="en-US" altLang="ko-KR" dirty="0" smtClean="0">
                <a:latin typeface="+mj-ea"/>
              </a:rPr>
              <a:t> </a:t>
            </a:r>
            <a:r>
              <a:rPr lang="ko-KR" altLang="en-US" dirty="0" smtClean="0">
                <a:latin typeface="+mj-ea"/>
              </a:rPr>
              <a:t>채결 치수</a:t>
            </a:r>
            <a:r>
              <a:rPr lang="ko-KR" altLang="en-US" dirty="0">
                <a:latin typeface="+mj-ea"/>
              </a:rPr>
              <a:t>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/>
              <a:t>19”</a:t>
            </a:r>
          </a:p>
          <a:p>
            <a:pPr fontAlgn="base"/>
            <a:r>
              <a:rPr lang="ko-KR" altLang="en-US" dirty="0" smtClean="0"/>
              <a:t>재료</a:t>
            </a:r>
            <a:r>
              <a:rPr lang="ko-KR" altLang="en-US" dirty="0">
                <a:latin typeface="+mj-ea"/>
              </a:rPr>
              <a:t> 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/>
              <a:t>STEEL, MDF</a:t>
            </a:r>
            <a:r>
              <a:rPr lang="ko-KR" altLang="en-US" dirty="0" smtClean="0"/>
              <a:t>목재</a:t>
            </a:r>
            <a:endParaRPr lang="en-US" altLang="ko-KR" dirty="0" smtClean="0"/>
          </a:p>
          <a:p>
            <a:pPr fontAlgn="base"/>
            <a:r>
              <a:rPr lang="ko-KR" altLang="en-US" dirty="0" smtClean="0">
                <a:latin typeface="+mj-ea"/>
              </a:rPr>
              <a:t>캐비닛 구조</a:t>
            </a:r>
            <a:r>
              <a:rPr lang="en-US" altLang="ko-KR" dirty="0" smtClean="0">
                <a:latin typeface="+mj-ea"/>
              </a:rPr>
              <a:t>(</a:t>
            </a:r>
            <a:r>
              <a:rPr lang="ko-KR" altLang="en-US" dirty="0" smtClean="0">
                <a:latin typeface="+mj-ea"/>
              </a:rPr>
              <a:t>단</a:t>
            </a:r>
            <a:r>
              <a:rPr lang="en-US" altLang="ko-KR" dirty="0" smtClean="0">
                <a:latin typeface="+mj-ea"/>
              </a:rPr>
              <a:t>)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1</a:t>
            </a:r>
            <a:r>
              <a:rPr lang="ko-KR" altLang="en-US" dirty="0" smtClean="0">
                <a:latin typeface="+mj-ea"/>
              </a:rPr>
              <a:t>단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캐비닛 </a:t>
            </a:r>
            <a:r>
              <a:rPr lang="ko-KR" altLang="en-US" dirty="0" smtClean="0">
                <a:latin typeface="+mj-ea"/>
              </a:rPr>
              <a:t>구조   </a:t>
            </a:r>
            <a:r>
              <a:rPr lang="en-US" altLang="ko-KR" dirty="0">
                <a:latin typeface="+mj-ea"/>
              </a:rPr>
              <a:t>		: </a:t>
            </a:r>
            <a:r>
              <a:rPr lang="ko-KR" altLang="en-US" dirty="0" smtClean="0">
                <a:latin typeface="+mj-ea"/>
              </a:rPr>
              <a:t>하단</a:t>
            </a:r>
            <a:r>
              <a:rPr lang="en-US" altLang="ko-KR" dirty="0" smtClean="0">
                <a:latin typeface="+mj-ea"/>
              </a:rPr>
              <a:t>(10H)</a:t>
            </a:r>
          </a:p>
          <a:p>
            <a:pPr fontAlgn="base"/>
            <a:r>
              <a:rPr lang="ko-KR" altLang="en-US" dirty="0" smtClean="0">
                <a:latin typeface="+mj-ea"/>
              </a:rPr>
              <a:t>무게      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50kg </a:t>
            </a:r>
          </a:p>
          <a:p>
            <a:pPr marL="0" indent="0" fontAlgn="base">
              <a:buNone/>
            </a:pP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CONSOLE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KCR010</a:t>
            </a:r>
            <a:endParaRPr lang="ko-KR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63" y="1043608"/>
            <a:ext cx="1825372" cy="1799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19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114</cp:revision>
  <cp:lastPrinted>2024-01-31T10:03:33Z</cp:lastPrinted>
  <dcterms:created xsi:type="dcterms:W3CDTF">2022-10-26T04:41:33Z</dcterms:created>
  <dcterms:modified xsi:type="dcterms:W3CDTF">2024-02-07T08:15:43Z</dcterms:modified>
</cp:coreProperties>
</file>